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97" r:id="rId6"/>
    <p:sldId id="457" r:id="rId7"/>
    <p:sldId id="470" r:id="rId8"/>
    <p:sldId id="298" r:id="rId9"/>
    <p:sldId id="299" r:id="rId10"/>
    <p:sldId id="318" r:id="rId11"/>
    <p:sldId id="461" r:id="rId12"/>
    <p:sldId id="283" r:id="rId13"/>
    <p:sldId id="286" r:id="rId14"/>
    <p:sldId id="316" r:id="rId15"/>
    <p:sldId id="391" r:id="rId16"/>
    <p:sldId id="294" r:id="rId17"/>
    <p:sldId id="279" r:id="rId18"/>
    <p:sldId id="280" r:id="rId19"/>
    <p:sldId id="277" r:id="rId20"/>
    <p:sldId id="419" r:id="rId21"/>
    <p:sldId id="395" r:id="rId22"/>
    <p:sldId id="397" r:id="rId23"/>
    <p:sldId id="291" r:id="rId24"/>
    <p:sldId id="289" r:id="rId25"/>
    <p:sldId id="293" r:id="rId26"/>
    <p:sldId id="471" r:id="rId27"/>
    <p:sldId id="278" r:id="rId28"/>
    <p:sldId id="410" r:id="rId29"/>
    <p:sldId id="462" r:id="rId30"/>
    <p:sldId id="331" r:id="rId31"/>
    <p:sldId id="258" r:id="rId32"/>
  </p:sldIdLst>
  <p:sldSz cx="9144000" cy="5143500" type="screen16x9"/>
  <p:notesSz cx="6669088" cy="9926638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Dunant" panose="020B0504040101020203" pitchFamily="34" charset="0"/>
      <p:regular r:id="rId39"/>
      <p:bold r:id="rId40"/>
    </p:embeddedFont>
    <p:embeddedFont>
      <p:font typeface="Dunant Medium" panose="020B0604040101020203" pitchFamily="34" charset="0"/>
      <p:regular r:id="rId41"/>
    </p:embeddedFont>
    <p:embeddedFont>
      <p:font typeface="ORKMedium" panose="00000400000000000000" pitchFamily="2" charset="0"/>
      <p:regular r:id="rId42"/>
    </p:embeddedFont>
    <p:embeddedFont>
      <p:font typeface="ORKRegular" panose="00000400000000000000" pitchFamily="2" charset="0"/>
      <p:regular r:id="rId43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5pPr>
    <a:lvl6pPr marL="2286000" algn="l" defTabSz="457200" rtl="0" eaLnBrk="1" latinLnBrk="0" hangingPunct="1"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6pPr>
    <a:lvl7pPr marL="2743200" algn="l" defTabSz="457200" rtl="0" eaLnBrk="1" latinLnBrk="0" hangingPunct="1"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7pPr>
    <a:lvl8pPr marL="3200400" algn="l" defTabSz="457200" rtl="0" eaLnBrk="1" latinLnBrk="0" hangingPunct="1"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8pPr>
    <a:lvl9pPr marL="3657600" algn="l" defTabSz="457200" rtl="0" eaLnBrk="1" latinLnBrk="0" hangingPunct="1">
      <a:defRPr sz="2600" kern="1200">
        <a:solidFill>
          <a:schemeClr val="tx1"/>
        </a:solidFill>
        <a:latin typeface="ORKRegular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5">
          <p15:clr>
            <a:srgbClr val="A4A3A4"/>
          </p15:clr>
        </p15:guide>
        <p15:guide id="2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EFEFE"/>
    <a:srgbClr val="F3F4F7"/>
    <a:srgbClr val="FFFFFF"/>
    <a:srgbClr val="B70E0C"/>
    <a:srgbClr val="E6E6E6"/>
    <a:srgbClr val="C00000"/>
    <a:srgbClr val="EAEAEA"/>
    <a:srgbClr val="E84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85E66-7720-4C5F-864D-EFD7714141C5}" v="7" dt="2021-03-05T08:08:53.7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300" y="56"/>
      </p:cViewPr>
      <p:guideLst>
        <p:guide orient="horz" pos="2935"/>
        <p:guide pos="46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isl Ursula (OeRK)" userId="6399f2f0-0542-4d72-8108-b45bd23a4cec" providerId="ADAL" clId="{45871048-2434-45C2-9D26-D225250CB684}"/>
    <pc:docChg chg="undo custSel addSld delSld modSld sldOrd">
      <pc:chgData name="Fraisl Ursula (OeRK)" userId="6399f2f0-0542-4d72-8108-b45bd23a4cec" providerId="ADAL" clId="{45871048-2434-45C2-9D26-D225250CB684}" dt="2021-02-26T13:08:45.897" v="1639" actId="20577"/>
      <pc:docMkLst>
        <pc:docMk/>
      </pc:docMkLst>
      <pc:sldChg chg="modSp">
        <pc:chgData name="Fraisl Ursula (OeRK)" userId="6399f2f0-0542-4d72-8108-b45bd23a4cec" providerId="ADAL" clId="{45871048-2434-45C2-9D26-D225250CB684}" dt="2021-02-26T11:32:24.680" v="82" actId="20577"/>
        <pc:sldMkLst>
          <pc:docMk/>
          <pc:sldMk cId="2766265696" sldId="256"/>
        </pc:sldMkLst>
        <pc:spChg chg="mod">
          <ac:chgData name="Fraisl Ursula (OeRK)" userId="6399f2f0-0542-4d72-8108-b45bd23a4cec" providerId="ADAL" clId="{45871048-2434-45C2-9D26-D225250CB684}" dt="2021-02-26T11:31:58.678" v="16" actId="20577"/>
          <ac:spMkLst>
            <pc:docMk/>
            <pc:sldMk cId="2766265696" sldId="256"/>
            <ac:spMk id="2" creationId="{00000000-0000-0000-0000-000000000000}"/>
          </ac:spMkLst>
        </pc:spChg>
        <pc:spChg chg="mod">
          <ac:chgData name="Fraisl Ursula (OeRK)" userId="6399f2f0-0542-4d72-8108-b45bd23a4cec" providerId="ADAL" clId="{45871048-2434-45C2-9D26-D225250CB684}" dt="2021-02-26T11:32:18.943" v="65" actId="20577"/>
          <ac:spMkLst>
            <pc:docMk/>
            <pc:sldMk cId="2766265696" sldId="256"/>
            <ac:spMk id="3" creationId="{00000000-0000-0000-0000-000000000000}"/>
          </ac:spMkLst>
        </pc:spChg>
        <pc:spChg chg="mod">
          <ac:chgData name="Fraisl Ursula (OeRK)" userId="6399f2f0-0542-4d72-8108-b45bd23a4cec" providerId="ADAL" clId="{45871048-2434-45C2-9D26-D225250CB684}" dt="2021-02-26T11:32:24.680" v="82" actId="20577"/>
          <ac:spMkLst>
            <pc:docMk/>
            <pc:sldMk cId="2766265696" sldId="256"/>
            <ac:spMk id="4" creationId="{00000000-0000-0000-0000-000000000000}"/>
          </ac:spMkLst>
        </pc:spChg>
      </pc:sldChg>
      <pc:sldChg chg="del">
        <pc:chgData name="Fraisl Ursula (OeRK)" userId="6399f2f0-0542-4d72-8108-b45bd23a4cec" providerId="ADAL" clId="{45871048-2434-45C2-9D26-D225250CB684}" dt="2021-02-26T11:34:28.917" v="157" actId="2696"/>
        <pc:sldMkLst>
          <pc:docMk/>
          <pc:sldMk cId="1795375413" sldId="257"/>
        </pc:sldMkLst>
      </pc:sldChg>
      <pc:sldChg chg="modSp">
        <pc:chgData name="Fraisl Ursula (OeRK)" userId="6399f2f0-0542-4d72-8108-b45bd23a4cec" providerId="ADAL" clId="{45871048-2434-45C2-9D26-D225250CB684}" dt="2021-02-26T13:08:45.897" v="1639" actId="20577"/>
        <pc:sldMkLst>
          <pc:docMk/>
          <pc:sldMk cId="1968487422" sldId="258"/>
        </pc:sldMkLst>
        <pc:spChg chg="mod">
          <ac:chgData name="Fraisl Ursula (OeRK)" userId="6399f2f0-0542-4d72-8108-b45bd23a4cec" providerId="ADAL" clId="{45871048-2434-45C2-9D26-D225250CB684}" dt="2021-02-26T13:08:45.897" v="1639" actId="20577"/>
          <ac:spMkLst>
            <pc:docMk/>
            <pc:sldMk cId="1968487422" sldId="258"/>
            <ac:spMk id="6" creationId="{00000000-0000-0000-0000-000000000000}"/>
          </ac:spMkLst>
        </pc:spChg>
      </pc:sldChg>
      <pc:sldChg chg="del">
        <pc:chgData name="Fraisl Ursula (OeRK)" userId="6399f2f0-0542-4d72-8108-b45bd23a4cec" providerId="ADAL" clId="{45871048-2434-45C2-9D26-D225250CB684}" dt="2021-02-26T11:34:29.018" v="162" actId="2696"/>
        <pc:sldMkLst>
          <pc:docMk/>
          <pc:sldMk cId="634896920" sldId="259"/>
        </pc:sldMkLst>
      </pc:sldChg>
      <pc:sldChg chg="add ord">
        <pc:chgData name="Fraisl Ursula (OeRK)" userId="6399f2f0-0542-4d72-8108-b45bd23a4cec" providerId="ADAL" clId="{45871048-2434-45C2-9D26-D225250CB684}" dt="2021-02-26T12:55:07.497" v="1304"/>
        <pc:sldMkLst>
          <pc:docMk/>
          <pc:sldMk cId="2226133888" sldId="277"/>
        </pc:sldMkLst>
      </pc:sldChg>
      <pc:sldChg chg="addSp modSp add">
        <pc:chgData name="Fraisl Ursula (OeRK)" userId="6399f2f0-0542-4d72-8108-b45bd23a4cec" providerId="ADAL" clId="{45871048-2434-45C2-9D26-D225250CB684}" dt="2021-02-26T12:56:11.313" v="1310"/>
        <pc:sldMkLst>
          <pc:docMk/>
          <pc:sldMk cId="1678378772" sldId="278"/>
        </pc:sldMkLst>
        <pc:spChg chg="mod">
          <ac:chgData name="Fraisl Ursula (OeRK)" userId="6399f2f0-0542-4d72-8108-b45bd23a4cec" providerId="ADAL" clId="{45871048-2434-45C2-9D26-D225250CB684}" dt="2021-02-26T12:41:41.585" v="917" actId="6549"/>
          <ac:spMkLst>
            <pc:docMk/>
            <pc:sldMk cId="1678378772" sldId="278"/>
            <ac:spMk id="2" creationId="{00000000-0000-0000-0000-000000000000}"/>
          </ac:spMkLst>
        </pc:spChg>
        <pc:spChg chg="mod">
          <ac:chgData name="Fraisl Ursula (OeRK)" userId="6399f2f0-0542-4d72-8108-b45bd23a4cec" providerId="ADAL" clId="{45871048-2434-45C2-9D26-D225250CB684}" dt="2021-02-26T12:42:14.667" v="918" actId="6549"/>
          <ac:spMkLst>
            <pc:docMk/>
            <pc:sldMk cId="1678378772" sldId="278"/>
            <ac:spMk id="3" creationId="{00000000-0000-0000-0000-000000000000}"/>
          </ac:spMkLst>
        </pc:spChg>
        <pc:spChg chg="add">
          <ac:chgData name="Fraisl Ursula (OeRK)" userId="6399f2f0-0542-4d72-8108-b45bd23a4cec" providerId="ADAL" clId="{45871048-2434-45C2-9D26-D225250CB684}" dt="2021-02-26T12:56:11.313" v="1310"/>
          <ac:spMkLst>
            <pc:docMk/>
            <pc:sldMk cId="1678378772" sldId="278"/>
            <ac:spMk id="4" creationId="{9955CDBE-415A-4F63-93EE-D566D4714915}"/>
          </ac:spMkLst>
        </pc:spChg>
      </pc:sldChg>
      <pc:sldChg chg="del">
        <pc:chgData name="Fraisl Ursula (OeRK)" userId="6399f2f0-0542-4d72-8108-b45bd23a4cec" providerId="ADAL" clId="{45871048-2434-45C2-9D26-D225250CB684}" dt="2021-02-26T11:34:28.986" v="160" actId="2696"/>
        <pc:sldMkLst>
          <pc:docMk/>
          <pc:sldMk cId="2414785342" sldId="279"/>
        </pc:sldMkLst>
      </pc:sldChg>
      <pc:sldChg chg="addSp modSp add">
        <pc:chgData name="Fraisl Ursula (OeRK)" userId="6399f2f0-0542-4d72-8108-b45bd23a4cec" providerId="ADAL" clId="{45871048-2434-45C2-9D26-D225250CB684}" dt="2021-02-26T12:50:21.063" v="1126"/>
        <pc:sldMkLst>
          <pc:docMk/>
          <pc:sldMk cId="3032844294" sldId="279"/>
        </pc:sldMkLst>
        <pc:spChg chg="mod">
          <ac:chgData name="Fraisl Ursula (OeRK)" userId="6399f2f0-0542-4d72-8108-b45bd23a4cec" providerId="ADAL" clId="{45871048-2434-45C2-9D26-D225250CB684}" dt="2021-02-26T12:49:23.219" v="1116" actId="6549"/>
          <ac:spMkLst>
            <pc:docMk/>
            <pc:sldMk cId="3032844294" sldId="279"/>
            <ac:spMk id="3" creationId="{D80B57F5-D4CB-47E1-B33F-536B16144767}"/>
          </ac:spMkLst>
        </pc:spChg>
        <pc:picChg chg="add">
          <ac:chgData name="Fraisl Ursula (OeRK)" userId="6399f2f0-0542-4d72-8108-b45bd23a4cec" providerId="ADAL" clId="{45871048-2434-45C2-9D26-D225250CB684}" dt="2021-02-26T12:50:21.063" v="1126"/>
          <ac:picMkLst>
            <pc:docMk/>
            <pc:sldMk cId="3032844294" sldId="279"/>
            <ac:picMk id="5" creationId="{EE141401-3C36-46B2-8C40-687F2D8E30EA}"/>
          </ac:picMkLst>
        </pc:picChg>
      </pc:sldChg>
      <pc:sldChg chg="delSp modSp add">
        <pc:chgData name="Fraisl Ursula (OeRK)" userId="6399f2f0-0542-4d72-8108-b45bd23a4cec" providerId="ADAL" clId="{45871048-2434-45C2-9D26-D225250CB684}" dt="2021-02-26T12:54:43.820" v="1301" actId="20577"/>
        <pc:sldMkLst>
          <pc:docMk/>
          <pc:sldMk cId="2687236586" sldId="280"/>
        </pc:sldMkLst>
        <pc:spChg chg="mod">
          <ac:chgData name="Fraisl Ursula (OeRK)" userId="6399f2f0-0542-4d72-8108-b45bd23a4cec" providerId="ADAL" clId="{45871048-2434-45C2-9D26-D225250CB684}" dt="2021-02-26T12:54:43.820" v="1301" actId="20577"/>
          <ac:spMkLst>
            <pc:docMk/>
            <pc:sldMk cId="2687236586" sldId="280"/>
            <ac:spMk id="3" creationId="{6E2B4E91-FCA6-47B3-8E9C-28EBA1C3F9EE}"/>
          </ac:spMkLst>
        </pc:spChg>
        <pc:picChg chg="del">
          <ac:chgData name="Fraisl Ursula (OeRK)" userId="6399f2f0-0542-4d72-8108-b45bd23a4cec" providerId="ADAL" clId="{45871048-2434-45C2-9D26-D225250CB684}" dt="2021-02-26T12:53:51.806" v="1266" actId="478"/>
          <ac:picMkLst>
            <pc:docMk/>
            <pc:sldMk cId="2687236586" sldId="280"/>
            <ac:picMk id="5" creationId="{AE579585-CA22-42B4-8CD3-5D728C093D3C}"/>
          </ac:picMkLst>
        </pc:picChg>
      </pc:sldChg>
      <pc:sldChg chg="add">
        <pc:chgData name="Fraisl Ursula (OeRK)" userId="6399f2f0-0542-4d72-8108-b45bd23a4cec" providerId="ADAL" clId="{45871048-2434-45C2-9D26-D225250CB684}" dt="2021-02-26T12:45:52.563" v="980"/>
        <pc:sldMkLst>
          <pc:docMk/>
          <pc:sldMk cId="1751660660" sldId="283"/>
        </pc:sldMkLst>
      </pc:sldChg>
      <pc:sldChg chg="modSp">
        <pc:chgData name="Fraisl Ursula (OeRK)" userId="6399f2f0-0542-4d72-8108-b45bd23a4cec" providerId="ADAL" clId="{45871048-2434-45C2-9D26-D225250CB684}" dt="2021-02-26T12:35:17.986" v="815" actId="20577"/>
        <pc:sldMkLst>
          <pc:docMk/>
          <pc:sldMk cId="2789724866" sldId="286"/>
        </pc:sldMkLst>
        <pc:spChg chg="mod">
          <ac:chgData name="Fraisl Ursula (OeRK)" userId="6399f2f0-0542-4d72-8108-b45bd23a4cec" providerId="ADAL" clId="{45871048-2434-45C2-9D26-D225250CB684}" dt="2021-02-26T12:35:17.986" v="815" actId="20577"/>
          <ac:spMkLst>
            <pc:docMk/>
            <pc:sldMk cId="2789724866" sldId="286"/>
            <ac:spMk id="3" creationId="{00000000-0000-0000-0000-000000000000}"/>
          </ac:spMkLst>
        </pc:spChg>
      </pc:sldChg>
      <pc:sldChg chg="del">
        <pc:chgData name="Fraisl Ursula (OeRK)" userId="6399f2f0-0542-4d72-8108-b45bd23a4cec" providerId="ADAL" clId="{45871048-2434-45C2-9D26-D225250CB684}" dt="2021-02-26T11:34:29.071" v="165" actId="2696"/>
        <pc:sldMkLst>
          <pc:docMk/>
          <pc:sldMk cId="2954742573" sldId="287"/>
        </pc:sldMkLst>
      </pc:sldChg>
      <pc:sldChg chg="add">
        <pc:chgData name="Fraisl Ursula (OeRK)" userId="6399f2f0-0542-4d72-8108-b45bd23a4cec" providerId="ADAL" clId="{45871048-2434-45C2-9D26-D225250CB684}" dt="2021-02-26T13:03:47.978" v="1483"/>
        <pc:sldMkLst>
          <pc:docMk/>
          <pc:sldMk cId="2388005920" sldId="289"/>
        </pc:sldMkLst>
      </pc:sldChg>
      <pc:sldChg chg="modSp add ord">
        <pc:chgData name="Fraisl Ursula (OeRK)" userId="6399f2f0-0542-4d72-8108-b45bd23a4cec" providerId="ADAL" clId="{45871048-2434-45C2-9D26-D225250CB684}" dt="2021-02-26T13:04:16.467" v="1486" actId="6549"/>
        <pc:sldMkLst>
          <pc:docMk/>
          <pc:sldMk cId="45863595" sldId="291"/>
        </pc:sldMkLst>
        <pc:spChg chg="mod">
          <ac:chgData name="Fraisl Ursula (OeRK)" userId="6399f2f0-0542-4d72-8108-b45bd23a4cec" providerId="ADAL" clId="{45871048-2434-45C2-9D26-D225250CB684}" dt="2021-02-26T13:04:16.467" v="1486" actId="6549"/>
          <ac:spMkLst>
            <pc:docMk/>
            <pc:sldMk cId="45863595" sldId="291"/>
            <ac:spMk id="2" creationId="{00000000-0000-0000-0000-000000000000}"/>
          </ac:spMkLst>
        </pc:spChg>
      </pc:sldChg>
      <pc:sldChg chg="add">
        <pc:chgData name="Fraisl Ursula (OeRK)" userId="6399f2f0-0542-4d72-8108-b45bd23a4cec" providerId="ADAL" clId="{45871048-2434-45C2-9D26-D225250CB684}" dt="2021-02-26T13:04:29.690" v="1487"/>
        <pc:sldMkLst>
          <pc:docMk/>
          <pc:sldMk cId="772755133" sldId="293"/>
        </pc:sldMkLst>
      </pc:sldChg>
      <pc:sldChg chg="delSp modSp add">
        <pc:chgData name="Fraisl Ursula (OeRK)" userId="6399f2f0-0542-4d72-8108-b45bd23a4cec" providerId="ADAL" clId="{45871048-2434-45C2-9D26-D225250CB684}" dt="2021-02-26T12:50:07.119" v="1125" actId="478"/>
        <pc:sldMkLst>
          <pc:docMk/>
          <pc:sldMk cId="2004757875" sldId="294"/>
        </pc:sldMkLst>
        <pc:spChg chg="mod">
          <ac:chgData name="Fraisl Ursula (OeRK)" userId="6399f2f0-0542-4d72-8108-b45bd23a4cec" providerId="ADAL" clId="{45871048-2434-45C2-9D26-D225250CB684}" dt="2021-02-26T12:50:03.243" v="1124" actId="6549"/>
          <ac:spMkLst>
            <pc:docMk/>
            <pc:sldMk cId="2004757875" sldId="294"/>
            <ac:spMk id="3" creationId="{7B0F72AA-D388-4412-98B2-F5545E988821}"/>
          </ac:spMkLst>
        </pc:spChg>
        <pc:picChg chg="del">
          <ac:chgData name="Fraisl Ursula (OeRK)" userId="6399f2f0-0542-4d72-8108-b45bd23a4cec" providerId="ADAL" clId="{45871048-2434-45C2-9D26-D225250CB684}" dt="2021-02-26T12:50:07.119" v="1125" actId="478"/>
          <ac:picMkLst>
            <pc:docMk/>
            <pc:sldMk cId="2004757875" sldId="294"/>
            <ac:picMk id="11" creationId="{DF32AC95-F0F6-4F6C-9F53-641F0377EE5D}"/>
          </ac:picMkLst>
        </pc:picChg>
      </pc:sldChg>
      <pc:sldChg chg="addSp modSp add del">
        <pc:chgData name="Fraisl Ursula (OeRK)" userId="6399f2f0-0542-4d72-8108-b45bd23a4cec" providerId="ADAL" clId="{45871048-2434-45C2-9D26-D225250CB684}" dt="2021-02-26T12:55:45.505" v="1305"/>
        <pc:sldMkLst>
          <pc:docMk/>
          <pc:sldMk cId="3374126794" sldId="297"/>
        </pc:sldMkLst>
        <pc:spChg chg="mod">
          <ac:chgData name="Fraisl Ursula (OeRK)" userId="6399f2f0-0542-4d72-8108-b45bd23a4cec" providerId="ADAL" clId="{45871048-2434-45C2-9D26-D225250CB684}" dt="2021-02-26T12:38:06.054" v="825" actId="20577"/>
          <ac:spMkLst>
            <pc:docMk/>
            <pc:sldMk cId="3374126794" sldId="297"/>
            <ac:spMk id="3" creationId="{00000000-0000-0000-0000-000000000000}"/>
          </ac:spMkLst>
        </pc:spChg>
        <pc:spChg chg="add">
          <ac:chgData name="Fraisl Ursula (OeRK)" userId="6399f2f0-0542-4d72-8108-b45bd23a4cec" providerId="ADAL" clId="{45871048-2434-45C2-9D26-D225250CB684}" dt="2021-02-26T12:55:45.505" v="1305"/>
          <ac:spMkLst>
            <pc:docMk/>
            <pc:sldMk cId="3374126794" sldId="297"/>
            <ac:spMk id="4" creationId="{7951859E-613E-49FF-92B5-C20329E43B4A}"/>
          </ac:spMkLst>
        </pc:spChg>
      </pc:sldChg>
      <pc:sldChg chg="addSp add">
        <pc:chgData name="Fraisl Ursula (OeRK)" userId="6399f2f0-0542-4d72-8108-b45bd23a4cec" providerId="ADAL" clId="{45871048-2434-45C2-9D26-D225250CB684}" dt="2021-02-26T12:55:49.415" v="1306"/>
        <pc:sldMkLst>
          <pc:docMk/>
          <pc:sldMk cId="2913417294" sldId="298"/>
        </pc:sldMkLst>
        <pc:spChg chg="add">
          <ac:chgData name="Fraisl Ursula (OeRK)" userId="6399f2f0-0542-4d72-8108-b45bd23a4cec" providerId="ADAL" clId="{45871048-2434-45C2-9D26-D225250CB684}" dt="2021-02-26T12:55:49.415" v="1306"/>
          <ac:spMkLst>
            <pc:docMk/>
            <pc:sldMk cId="2913417294" sldId="298"/>
            <ac:spMk id="4" creationId="{FA4965EC-9176-4703-83AF-595500411F10}"/>
          </ac:spMkLst>
        </pc:spChg>
      </pc:sldChg>
      <pc:sldChg chg="addSp add">
        <pc:chgData name="Fraisl Ursula (OeRK)" userId="6399f2f0-0542-4d72-8108-b45bd23a4cec" providerId="ADAL" clId="{45871048-2434-45C2-9D26-D225250CB684}" dt="2021-02-26T12:55:52.670" v="1307"/>
        <pc:sldMkLst>
          <pc:docMk/>
          <pc:sldMk cId="2037229161" sldId="299"/>
        </pc:sldMkLst>
        <pc:spChg chg="add">
          <ac:chgData name="Fraisl Ursula (OeRK)" userId="6399f2f0-0542-4d72-8108-b45bd23a4cec" providerId="ADAL" clId="{45871048-2434-45C2-9D26-D225250CB684}" dt="2021-02-26T12:55:52.670" v="1307"/>
          <ac:spMkLst>
            <pc:docMk/>
            <pc:sldMk cId="2037229161" sldId="299"/>
            <ac:spMk id="6" creationId="{2D6F082C-36A4-4BE6-B9C6-4F3D1E9E6FC4}"/>
          </ac:spMkLst>
        </pc:spChg>
      </pc:sldChg>
      <pc:sldChg chg="addSp modSp add ord">
        <pc:chgData name="Fraisl Ursula (OeRK)" userId="6399f2f0-0542-4d72-8108-b45bd23a4cec" providerId="ADAL" clId="{45871048-2434-45C2-9D26-D225250CB684}" dt="2021-02-26T12:56:03.935" v="1309"/>
        <pc:sldMkLst>
          <pc:docMk/>
          <pc:sldMk cId="497675805" sldId="316"/>
        </pc:sldMkLst>
        <pc:spChg chg="mod">
          <ac:chgData name="Fraisl Ursula (OeRK)" userId="6399f2f0-0542-4d72-8108-b45bd23a4cec" providerId="ADAL" clId="{45871048-2434-45C2-9D26-D225250CB684}" dt="2021-02-26T12:44:02.490" v="977" actId="20577"/>
          <ac:spMkLst>
            <pc:docMk/>
            <pc:sldMk cId="497675805" sldId="316"/>
            <ac:spMk id="3" creationId="{B1A69024-009D-4099-BB8A-A8AF1E02C2BA}"/>
          </ac:spMkLst>
        </pc:spChg>
        <pc:spChg chg="add">
          <ac:chgData name="Fraisl Ursula (OeRK)" userId="6399f2f0-0542-4d72-8108-b45bd23a4cec" providerId="ADAL" clId="{45871048-2434-45C2-9D26-D225250CB684}" dt="2021-02-26T12:56:03.935" v="1309"/>
          <ac:spMkLst>
            <pc:docMk/>
            <pc:sldMk cId="497675805" sldId="316"/>
            <ac:spMk id="6" creationId="{D16F9EB5-BDA4-43DC-86D3-E0EDDD24DD1E}"/>
          </ac:spMkLst>
        </pc:spChg>
      </pc:sldChg>
      <pc:sldChg chg="addSp add">
        <pc:chgData name="Fraisl Ursula (OeRK)" userId="6399f2f0-0542-4d72-8108-b45bd23a4cec" providerId="ADAL" clId="{45871048-2434-45C2-9D26-D225250CB684}" dt="2021-02-26T12:55:58.754" v="1308"/>
        <pc:sldMkLst>
          <pc:docMk/>
          <pc:sldMk cId="768008731" sldId="318"/>
        </pc:sldMkLst>
        <pc:spChg chg="add">
          <ac:chgData name="Fraisl Ursula (OeRK)" userId="6399f2f0-0542-4d72-8108-b45bd23a4cec" providerId="ADAL" clId="{45871048-2434-45C2-9D26-D225250CB684}" dt="2021-02-26T12:55:58.754" v="1308"/>
          <ac:spMkLst>
            <pc:docMk/>
            <pc:sldMk cId="768008731" sldId="318"/>
            <ac:spMk id="5" creationId="{9B2D5CDF-B472-4B13-B87A-7870116748EB}"/>
          </ac:spMkLst>
        </pc:spChg>
      </pc:sldChg>
      <pc:sldChg chg="modSp add ord">
        <pc:chgData name="Fraisl Ursula (OeRK)" userId="6399f2f0-0542-4d72-8108-b45bd23a4cec" providerId="ADAL" clId="{45871048-2434-45C2-9D26-D225250CB684}" dt="2021-02-26T13:07:29.023" v="1601" actId="20577"/>
        <pc:sldMkLst>
          <pc:docMk/>
          <pc:sldMk cId="420919905" sldId="331"/>
        </pc:sldMkLst>
        <pc:spChg chg="mod">
          <ac:chgData name="Fraisl Ursula (OeRK)" userId="6399f2f0-0542-4d72-8108-b45bd23a4cec" providerId="ADAL" clId="{45871048-2434-45C2-9D26-D225250CB684}" dt="2021-02-26T13:05:06.291" v="1492" actId="20577"/>
          <ac:spMkLst>
            <pc:docMk/>
            <pc:sldMk cId="420919905" sldId="331"/>
            <ac:spMk id="2" creationId="{2614956B-863C-47F7-A40B-863D0D3B17E3}"/>
          </ac:spMkLst>
        </pc:spChg>
        <pc:spChg chg="mod">
          <ac:chgData name="Fraisl Ursula (OeRK)" userId="6399f2f0-0542-4d72-8108-b45bd23a4cec" providerId="ADAL" clId="{45871048-2434-45C2-9D26-D225250CB684}" dt="2021-02-26T13:07:29.023" v="1601" actId="20577"/>
          <ac:spMkLst>
            <pc:docMk/>
            <pc:sldMk cId="420919905" sldId="331"/>
            <ac:spMk id="3" creationId="{A988E911-AB16-41C6-AAF7-00163BBF102C}"/>
          </ac:spMkLst>
        </pc:spChg>
      </pc:sldChg>
      <pc:sldChg chg="modSp add">
        <pc:chgData name="Fraisl Ursula (OeRK)" userId="6399f2f0-0542-4d72-8108-b45bd23a4cec" providerId="ADAL" clId="{45871048-2434-45C2-9D26-D225250CB684}" dt="2021-02-26T12:47:20.054" v="1038" actId="1076"/>
        <pc:sldMkLst>
          <pc:docMk/>
          <pc:sldMk cId="3471395861" sldId="395"/>
        </pc:sldMkLst>
        <pc:spChg chg="mod">
          <ac:chgData name="Fraisl Ursula (OeRK)" userId="6399f2f0-0542-4d72-8108-b45bd23a4cec" providerId="ADAL" clId="{45871048-2434-45C2-9D26-D225250CB684}" dt="2021-02-26T12:47:05.682" v="1035" actId="6549"/>
          <ac:spMkLst>
            <pc:docMk/>
            <pc:sldMk cId="3471395861" sldId="395"/>
            <ac:spMk id="2" creationId="{00000000-0000-0000-0000-000000000000}"/>
          </ac:spMkLst>
        </pc:spChg>
        <pc:spChg chg="mod">
          <ac:chgData name="Fraisl Ursula (OeRK)" userId="6399f2f0-0542-4d72-8108-b45bd23a4cec" providerId="ADAL" clId="{45871048-2434-45C2-9D26-D225250CB684}" dt="2021-02-26T12:46:58.010" v="1034" actId="207"/>
          <ac:spMkLst>
            <pc:docMk/>
            <pc:sldMk cId="3471395861" sldId="395"/>
            <ac:spMk id="3" creationId="{00000000-0000-0000-0000-000000000000}"/>
          </ac:spMkLst>
        </pc:spChg>
        <pc:picChg chg="mod">
          <ac:chgData name="Fraisl Ursula (OeRK)" userId="6399f2f0-0542-4d72-8108-b45bd23a4cec" providerId="ADAL" clId="{45871048-2434-45C2-9D26-D225250CB684}" dt="2021-02-26T12:47:20.054" v="1038" actId="1076"/>
          <ac:picMkLst>
            <pc:docMk/>
            <pc:sldMk cId="3471395861" sldId="395"/>
            <ac:picMk id="7" creationId="{F6B922B3-FF19-4A59-B717-B5E9142E4094}"/>
          </ac:picMkLst>
        </pc:picChg>
      </pc:sldChg>
      <pc:sldChg chg="add">
        <pc:chgData name="Fraisl Ursula (OeRK)" userId="6399f2f0-0542-4d72-8108-b45bd23a4cec" providerId="ADAL" clId="{45871048-2434-45C2-9D26-D225250CB684}" dt="2021-02-26T12:47:41.168" v="1039"/>
        <pc:sldMkLst>
          <pc:docMk/>
          <pc:sldMk cId="1964427438" sldId="397"/>
        </pc:sldMkLst>
      </pc:sldChg>
      <pc:sldChg chg="modSp add ord">
        <pc:chgData name="Fraisl Ursula (OeRK)" userId="6399f2f0-0542-4d72-8108-b45bd23a4cec" providerId="ADAL" clId="{45871048-2434-45C2-9D26-D225250CB684}" dt="2021-02-26T13:02:40.954" v="1482" actId="20577"/>
        <pc:sldMkLst>
          <pc:docMk/>
          <pc:sldMk cId="2299208288" sldId="410"/>
        </pc:sldMkLst>
        <pc:spChg chg="mod">
          <ac:chgData name="Fraisl Ursula (OeRK)" userId="6399f2f0-0542-4d72-8108-b45bd23a4cec" providerId="ADAL" clId="{45871048-2434-45C2-9D26-D225250CB684}" dt="2021-02-26T13:02:40.954" v="1482" actId="20577"/>
          <ac:spMkLst>
            <pc:docMk/>
            <pc:sldMk cId="2299208288" sldId="410"/>
            <ac:spMk id="3" creationId="{20999E2F-5E5E-4460-AF28-C13E22D7A7D1}"/>
          </ac:spMkLst>
        </pc:spChg>
      </pc:sldChg>
      <pc:sldChg chg="addSp modSp add">
        <pc:chgData name="Fraisl Ursula (OeRK)" userId="6399f2f0-0542-4d72-8108-b45bd23a4cec" providerId="ADAL" clId="{45871048-2434-45C2-9D26-D225250CB684}" dt="2021-02-26T12:53:19.159" v="1264" actId="207"/>
        <pc:sldMkLst>
          <pc:docMk/>
          <pc:sldMk cId="3025880176" sldId="419"/>
        </pc:sldMkLst>
        <pc:spChg chg="mod">
          <ac:chgData name="Fraisl Ursula (OeRK)" userId="6399f2f0-0542-4d72-8108-b45bd23a4cec" providerId="ADAL" clId="{45871048-2434-45C2-9D26-D225250CB684}" dt="2021-02-26T12:52:22.286" v="1219" actId="6549"/>
          <ac:spMkLst>
            <pc:docMk/>
            <pc:sldMk cId="3025880176" sldId="419"/>
            <ac:spMk id="5" creationId="{A9FCD249-1909-4CF1-9B2D-727ECF77479C}"/>
          </ac:spMkLst>
        </pc:spChg>
        <pc:spChg chg="mod">
          <ac:chgData name="Fraisl Ursula (OeRK)" userId="6399f2f0-0542-4d72-8108-b45bd23a4cec" providerId="ADAL" clId="{45871048-2434-45C2-9D26-D225250CB684}" dt="2021-02-26T12:53:19.159" v="1264" actId="207"/>
          <ac:spMkLst>
            <pc:docMk/>
            <pc:sldMk cId="3025880176" sldId="419"/>
            <ac:spMk id="6" creationId="{D8A96B0D-89F3-4CDC-9BB2-FEC6E8892A96}"/>
          </ac:spMkLst>
        </pc:spChg>
        <pc:picChg chg="add mod">
          <ac:chgData name="Fraisl Ursula (OeRK)" userId="6399f2f0-0542-4d72-8108-b45bd23a4cec" providerId="ADAL" clId="{45871048-2434-45C2-9D26-D225250CB684}" dt="2021-02-26T12:52:43.111" v="1225" actId="14100"/>
          <ac:picMkLst>
            <pc:docMk/>
            <pc:sldMk cId="3025880176" sldId="419"/>
            <ac:picMk id="7" creationId="{17D400E6-F6C1-4329-ACE3-69C392C869DC}"/>
          </ac:picMkLst>
        </pc:picChg>
      </pc:sldChg>
      <pc:sldChg chg="del">
        <pc:chgData name="Fraisl Ursula (OeRK)" userId="6399f2f0-0542-4d72-8108-b45bd23a4cec" providerId="ADAL" clId="{45871048-2434-45C2-9D26-D225250CB684}" dt="2021-02-26T11:34:28.949" v="159" actId="2696"/>
        <pc:sldMkLst>
          <pc:docMk/>
          <pc:sldMk cId="718056390" sldId="452"/>
        </pc:sldMkLst>
      </pc:sldChg>
      <pc:sldChg chg="del">
        <pc:chgData name="Fraisl Ursula (OeRK)" userId="6399f2f0-0542-4d72-8108-b45bd23a4cec" providerId="ADAL" clId="{45871048-2434-45C2-9D26-D225250CB684}" dt="2021-02-26T11:34:28.933" v="158" actId="2696"/>
        <pc:sldMkLst>
          <pc:docMk/>
          <pc:sldMk cId="2732642988" sldId="454"/>
        </pc:sldMkLst>
      </pc:sldChg>
      <pc:sldChg chg="del">
        <pc:chgData name="Fraisl Ursula (OeRK)" userId="6399f2f0-0542-4d72-8108-b45bd23a4cec" providerId="ADAL" clId="{45871048-2434-45C2-9D26-D225250CB684}" dt="2021-02-26T11:34:29.033" v="163" actId="2696"/>
        <pc:sldMkLst>
          <pc:docMk/>
          <pc:sldMk cId="3538702374" sldId="455"/>
        </pc:sldMkLst>
      </pc:sldChg>
      <pc:sldChg chg="del">
        <pc:chgData name="Fraisl Ursula (OeRK)" userId="6399f2f0-0542-4d72-8108-b45bd23a4cec" providerId="ADAL" clId="{45871048-2434-45C2-9D26-D225250CB684}" dt="2021-02-26T11:34:29.065" v="164" actId="2696"/>
        <pc:sldMkLst>
          <pc:docMk/>
          <pc:sldMk cId="2935081336" sldId="456"/>
        </pc:sldMkLst>
      </pc:sldChg>
      <pc:sldChg chg="del">
        <pc:chgData name="Fraisl Ursula (OeRK)" userId="6399f2f0-0542-4d72-8108-b45bd23a4cec" providerId="ADAL" clId="{45871048-2434-45C2-9D26-D225250CB684}" dt="2021-02-26T11:34:28.902" v="156" actId="2696"/>
        <pc:sldMkLst>
          <pc:docMk/>
          <pc:sldMk cId="1145898750" sldId="458"/>
        </pc:sldMkLst>
      </pc:sldChg>
      <pc:sldChg chg="del">
        <pc:chgData name="Fraisl Ursula (OeRK)" userId="6399f2f0-0542-4d72-8108-b45bd23a4cec" providerId="ADAL" clId="{45871048-2434-45C2-9D26-D225250CB684}" dt="2021-02-26T11:32:30.899" v="83" actId="2696"/>
        <pc:sldMkLst>
          <pc:docMk/>
          <pc:sldMk cId="1179383692" sldId="459"/>
        </pc:sldMkLst>
      </pc:sldChg>
      <pc:sldChg chg="del">
        <pc:chgData name="Fraisl Ursula (OeRK)" userId="6399f2f0-0542-4d72-8108-b45bd23a4cec" providerId="ADAL" clId="{45871048-2434-45C2-9D26-D225250CB684}" dt="2021-02-26T11:32:31.833" v="84" actId="2696"/>
        <pc:sldMkLst>
          <pc:docMk/>
          <pc:sldMk cId="1750620853" sldId="460"/>
        </pc:sldMkLst>
      </pc:sldChg>
      <pc:sldChg chg="addSp modSp">
        <pc:chgData name="Fraisl Ursula (OeRK)" userId="6399f2f0-0542-4d72-8108-b45bd23a4cec" providerId="ADAL" clId="{45871048-2434-45C2-9D26-D225250CB684}" dt="2021-02-26T12:42:51.551" v="923" actId="1076"/>
        <pc:sldMkLst>
          <pc:docMk/>
          <pc:sldMk cId="730435980" sldId="461"/>
        </pc:sldMkLst>
        <pc:spChg chg="mod">
          <ac:chgData name="Fraisl Ursula (OeRK)" userId="6399f2f0-0542-4d72-8108-b45bd23a4cec" providerId="ADAL" clId="{45871048-2434-45C2-9D26-D225250CB684}" dt="2021-02-26T11:33:36.615" v="153" actId="20577"/>
          <ac:spMkLst>
            <pc:docMk/>
            <pc:sldMk cId="730435980" sldId="461"/>
            <ac:spMk id="3" creationId="{FF6FC5AB-9C7A-4CE1-AFFB-11E7865995A4}"/>
          </ac:spMkLst>
        </pc:spChg>
        <pc:picChg chg="add mod">
          <ac:chgData name="Fraisl Ursula (OeRK)" userId="6399f2f0-0542-4d72-8108-b45bd23a4cec" providerId="ADAL" clId="{45871048-2434-45C2-9D26-D225250CB684}" dt="2021-02-26T12:42:51.551" v="923" actId="1076"/>
          <ac:picMkLst>
            <pc:docMk/>
            <pc:sldMk cId="730435980" sldId="461"/>
            <ac:picMk id="5" creationId="{25062851-B1A1-4C6C-9017-52436D295B4C}"/>
          </ac:picMkLst>
        </pc:picChg>
      </pc:sldChg>
      <pc:sldChg chg="modSp">
        <pc:chgData name="Fraisl Ursula (OeRK)" userId="6399f2f0-0542-4d72-8108-b45bd23a4cec" providerId="ADAL" clId="{45871048-2434-45C2-9D26-D225250CB684}" dt="2021-02-26T13:02:19.840" v="1475" actId="20577"/>
        <pc:sldMkLst>
          <pc:docMk/>
          <pc:sldMk cId="4189099221" sldId="462"/>
        </pc:sldMkLst>
        <pc:spChg chg="mod">
          <ac:chgData name="Fraisl Ursula (OeRK)" userId="6399f2f0-0542-4d72-8108-b45bd23a4cec" providerId="ADAL" clId="{45871048-2434-45C2-9D26-D225250CB684}" dt="2021-02-26T11:59:56.835" v="806" actId="6549"/>
          <ac:spMkLst>
            <pc:docMk/>
            <pc:sldMk cId="4189099221" sldId="462"/>
            <ac:spMk id="2" creationId="{9C4D5715-E44D-4FDD-BFB2-859F081B0ECB}"/>
          </ac:spMkLst>
        </pc:spChg>
        <pc:spChg chg="mod">
          <ac:chgData name="Fraisl Ursula (OeRK)" userId="6399f2f0-0542-4d72-8108-b45bd23a4cec" providerId="ADAL" clId="{45871048-2434-45C2-9D26-D225250CB684}" dt="2021-02-26T13:02:19.840" v="1475" actId="20577"/>
          <ac:spMkLst>
            <pc:docMk/>
            <pc:sldMk cId="4189099221" sldId="462"/>
            <ac:spMk id="3" creationId="{F5A2EE27-9BCD-439F-98A2-42111DC8A372}"/>
          </ac:spMkLst>
        </pc:spChg>
      </pc:sldChg>
      <pc:sldChg chg="del">
        <pc:chgData name="Fraisl Ursula (OeRK)" userId="6399f2f0-0542-4d72-8108-b45bd23a4cec" providerId="ADAL" clId="{45871048-2434-45C2-9D26-D225250CB684}" dt="2021-02-26T11:34:02.936" v="154" actId="2696"/>
        <pc:sldMkLst>
          <pc:docMk/>
          <pc:sldMk cId="3283188763" sldId="464"/>
        </pc:sldMkLst>
      </pc:sldChg>
      <pc:sldChg chg="del">
        <pc:chgData name="Fraisl Ursula (OeRK)" userId="6399f2f0-0542-4d72-8108-b45bd23a4cec" providerId="ADAL" clId="{45871048-2434-45C2-9D26-D225250CB684}" dt="2021-02-26T11:34:29.203" v="170" actId="2696"/>
        <pc:sldMkLst>
          <pc:docMk/>
          <pc:sldMk cId="3202587217" sldId="465"/>
        </pc:sldMkLst>
      </pc:sldChg>
      <pc:sldChg chg="del">
        <pc:chgData name="Fraisl Ursula (OeRK)" userId="6399f2f0-0542-4d72-8108-b45bd23a4cec" providerId="ADAL" clId="{45871048-2434-45C2-9D26-D225250CB684}" dt="2021-02-26T11:34:29.187" v="169" actId="2696"/>
        <pc:sldMkLst>
          <pc:docMk/>
          <pc:sldMk cId="3815461930" sldId="466"/>
        </pc:sldMkLst>
      </pc:sldChg>
      <pc:sldChg chg="del">
        <pc:chgData name="Fraisl Ursula (OeRK)" userId="6399f2f0-0542-4d72-8108-b45bd23a4cec" providerId="ADAL" clId="{45871048-2434-45C2-9D26-D225250CB684}" dt="2021-02-26T11:34:29.102" v="167" actId="2696"/>
        <pc:sldMkLst>
          <pc:docMk/>
          <pc:sldMk cId="2195041684" sldId="467"/>
        </pc:sldMkLst>
      </pc:sldChg>
      <pc:sldChg chg="del">
        <pc:chgData name="Fraisl Ursula (OeRK)" userId="6399f2f0-0542-4d72-8108-b45bd23a4cec" providerId="ADAL" clId="{45871048-2434-45C2-9D26-D225250CB684}" dt="2021-02-26T11:34:29.218" v="171" actId="2696"/>
        <pc:sldMkLst>
          <pc:docMk/>
          <pc:sldMk cId="2770376306" sldId="468"/>
        </pc:sldMkLst>
      </pc:sldChg>
      <pc:sldChg chg="del">
        <pc:chgData name="Fraisl Ursula (OeRK)" userId="6399f2f0-0542-4d72-8108-b45bd23a4cec" providerId="ADAL" clId="{45871048-2434-45C2-9D26-D225250CB684}" dt="2021-02-26T11:34:29.171" v="168" actId="2696"/>
        <pc:sldMkLst>
          <pc:docMk/>
          <pc:sldMk cId="1879074264" sldId="469"/>
        </pc:sldMkLst>
      </pc:sldChg>
      <pc:sldChg chg="modSp">
        <pc:chgData name="Fraisl Ursula (OeRK)" userId="6399f2f0-0542-4d72-8108-b45bd23a4cec" providerId="ADAL" clId="{45871048-2434-45C2-9D26-D225250CB684}" dt="2021-02-26T12:39:09.974" v="887" actId="20577"/>
        <pc:sldMkLst>
          <pc:docMk/>
          <pc:sldMk cId="966793144" sldId="470"/>
        </pc:sldMkLst>
        <pc:spChg chg="mod">
          <ac:chgData name="Fraisl Ursula (OeRK)" userId="6399f2f0-0542-4d72-8108-b45bd23a4cec" providerId="ADAL" clId="{45871048-2434-45C2-9D26-D225250CB684}" dt="2021-02-26T12:39:09.974" v="887" actId="20577"/>
          <ac:spMkLst>
            <pc:docMk/>
            <pc:sldMk cId="966793144" sldId="470"/>
            <ac:spMk id="3" creationId="{FF6FC5AB-9C7A-4CE1-AFFB-11E7865995A4}"/>
          </ac:spMkLst>
        </pc:spChg>
        <pc:spChg chg="mod">
          <ac:chgData name="Fraisl Ursula (OeRK)" userId="6399f2f0-0542-4d72-8108-b45bd23a4cec" providerId="ADAL" clId="{45871048-2434-45C2-9D26-D225250CB684}" dt="2021-02-26T11:39:15.888" v="420" actId="1076"/>
          <ac:spMkLst>
            <pc:docMk/>
            <pc:sldMk cId="966793144" sldId="470"/>
            <ac:spMk id="6" creationId="{0A253E2D-964D-4E21-BB92-2E3DB56C6A4A}"/>
          </ac:spMkLst>
        </pc:spChg>
      </pc:sldChg>
      <pc:sldChg chg="del">
        <pc:chgData name="Fraisl Ursula (OeRK)" userId="6399f2f0-0542-4d72-8108-b45bd23a4cec" providerId="ADAL" clId="{45871048-2434-45C2-9D26-D225250CB684}" dt="2021-02-26T11:34:29.087" v="166" actId="2696"/>
        <pc:sldMkLst>
          <pc:docMk/>
          <pc:sldMk cId="137079299" sldId="471"/>
        </pc:sldMkLst>
      </pc:sldChg>
      <pc:sldChg chg="addSp delSp modSp add ord">
        <pc:chgData name="Fraisl Ursula (OeRK)" userId="6399f2f0-0542-4d72-8108-b45bd23a4cec" providerId="ADAL" clId="{45871048-2434-45C2-9D26-D225250CB684}" dt="2021-02-26T13:01:54.530" v="1474" actId="20577"/>
        <pc:sldMkLst>
          <pc:docMk/>
          <pc:sldMk cId="189312699" sldId="471"/>
        </pc:sldMkLst>
        <pc:spChg chg="mod">
          <ac:chgData name="Fraisl Ursula (OeRK)" userId="6399f2f0-0542-4d72-8108-b45bd23a4cec" providerId="ADAL" clId="{45871048-2434-45C2-9D26-D225250CB684}" dt="2021-02-26T11:48:29.419" v="503" actId="20577"/>
          <ac:spMkLst>
            <pc:docMk/>
            <pc:sldMk cId="189312699" sldId="471"/>
            <ac:spMk id="2" creationId="{1BCA05D8-7A61-43A3-B5A5-AB24B9F75BC5}"/>
          </ac:spMkLst>
        </pc:spChg>
        <pc:spChg chg="del">
          <ac:chgData name="Fraisl Ursula (OeRK)" userId="6399f2f0-0542-4d72-8108-b45bd23a4cec" providerId="ADAL" clId="{45871048-2434-45C2-9D26-D225250CB684}" dt="2021-02-26T11:48:17.918" v="479"/>
          <ac:spMkLst>
            <pc:docMk/>
            <pc:sldMk cId="189312699" sldId="471"/>
            <ac:spMk id="3" creationId="{703362B7-FE50-4C74-B0A9-ECF71E3FCB70}"/>
          </ac:spMkLst>
        </pc:spChg>
        <pc:spChg chg="add mod">
          <ac:chgData name="Fraisl Ursula (OeRK)" userId="6399f2f0-0542-4d72-8108-b45bd23a4cec" providerId="ADAL" clId="{45871048-2434-45C2-9D26-D225250CB684}" dt="2021-02-26T13:01:54.530" v="1474" actId="20577"/>
          <ac:spMkLst>
            <pc:docMk/>
            <pc:sldMk cId="189312699" sldId="471"/>
            <ac:spMk id="6" creationId="{3CEADEAF-24D1-4883-A96E-68772457E3BA}"/>
          </ac:spMkLst>
        </pc:spChg>
        <pc:picChg chg="add mod">
          <ac:chgData name="Fraisl Ursula (OeRK)" userId="6399f2f0-0542-4d72-8108-b45bd23a4cec" providerId="ADAL" clId="{45871048-2434-45C2-9D26-D225250CB684}" dt="2021-02-26T13:00:55.197" v="1417" actId="1076"/>
          <ac:picMkLst>
            <pc:docMk/>
            <pc:sldMk cId="189312699" sldId="471"/>
            <ac:picMk id="5" creationId="{62272F07-4E31-4C64-8876-9677EFD4259A}"/>
          </ac:picMkLst>
        </pc:picChg>
      </pc:sldChg>
      <pc:sldChg chg="add del">
        <pc:chgData name="Fraisl Ursula (OeRK)" userId="6399f2f0-0542-4d72-8108-b45bd23a4cec" providerId="ADAL" clId="{45871048-2434-45C2-9D26-D225250CB684}" dt="2021-02-26T12:38:19.286" v="826" actId="2696"/>
        <pc:sldMkLst>
          <pc:docMk/>
          <pc:sldMk cId="2209454814" sldId="472"/>
        </pc:sldMkLst>
      </pc:sldChg>
      <pc:sldChg chg="add del">
        <pc:chgData name="Fraisl Ursula (OeRK)" userId="6399f2f0-0542-4d72-8108-b45bd23a4cec" providerId="ADAL" clId="{45871048-2434-45C2-9D26-D225250CB684}" dt="2021-02-26T12:58:02.383" v="1312" actId="2696"/>
        <pc:sldMkLst>
          <pc:docMk/>
          <pc:sldMk cId="3483750024" sldId="472"/>
        </pc:sldMkLst>
      </pc:sldChg>
      <pc:sldChg chg="add del">
        <pc:chgData name="Fraisl Ursula (OeRK)" userId="6399f2f0-0542-4d72-8108-b45bd23a4cec" providerId="ADAL" clId="{45871048-2434-45C2-9D26-D225250CB684}" dt="2021-02-26T12:57:57.622" v="1311" actId="2696"/>
        <pc:sldMkLst>
          <pc:docMk/>
          <pc:sldMk cId="2702367102" sldId="473"/>
        </pc:sldMkLst>
      </pc:sldChg>
    </pc:docChg>
  </pc:docChgLst>
  <pc:docChgLst>
    <pc:chgData name="Fraisl Ursula (OeRK)" userId="6399f2f0-0542-4d72-8108-b45bd23a4cec" providerId="ADAL" clId="{2C24226E-ABF6-40BD-8EFB-936FDD042DB9}"/>
    <pc:docChg chg="modSld modNotesMaster modHandout">
      <pc:chgData name="Fraisl Ursula (OeRK)" userId="6399f2f0-0542-4d72-8108-b45bd23a4cec" providerId="ADAL" clId="{2C24226E-ABF6-40BD-8EFB-936FDD042DB9}" dt="2021-03-04T15:44:03.591" v="63" actId="20577"/>
      <pc:docMkLst>
        <pc:docMk/>
      </pc:docMkLst>
      <pc:sldChg chg="modSp">
        <pc:chgData name="Fraisl Ursula (OeRK)" userId="6399f2f0-0542-4d72-8108-b45bd23a4cec" providerId="ADAL" clId="{2C24226E-ABF6-40BD-8EFB-936FDD042DB9}" dt="2021-03-04T15:44:03.591" v="63" actId="20577"/>
        <pc:sldMkLst>
          <pc:docMk/>
          <pc:sldMk cId="420919905" sldId="331"/>
        </pc:sldMkLst>
        <pc:spChg chg="mod">
          <ac:chgData name="Fraisl Ursula (OeRK)" userId="6399f2f0-0542-4d72-8108-b45bd23a4cec" providerId="ADAL" clId="{2C24226E-ABF6-40BD-8EFB-936FDD042DB9}" dt="2021-03-04T15:44:03.591" v="63" actId="20577"/>
          <ac:spMkLst>
            <pc:docMk/>
            <pc:sldMk cId="420919905" sldId="331"/>
            <ac:spMk id="3" creationId="{A988E911-AB16-41C6-AAF7-00163BBF102C}"/>
          </ac:spMkLst>
        </pc:spChg>
      </pc:sldChg>
    </pc:docChg>
  </pc:docChgLst>
  <pc:docChgLst>
    <pc:chgData name="Fraisl Ursula (OeRK)" userId="6399f2f0-0542-4d72-8108-b45bd23a4cec" providerId="ADAL" clId="{3ED85E66-7720-4C5F-864D-EFD7714141C5}"/>
    <pc:docChg chg="custSel modSld">
      <pc:chgData name="Fraisl Ursula (OeRK)" userId="6399f2f0-0542-4d72-8108-b45bd23a4cec" providerId="ADAL" clId="{3ED85E66-7720-4C5F-864D-EFD7714141C5}" dt="2021-03-05T08:12:33.197" v="348" actId="20577"/>
      <pc:docMkLst>
        <pc:docMk/>
      </pc:docMkLst>
      <pc:sldChg chg="modSp">
        <pc:chgData name="Fraisl Ursula (OeRK)" userId="6399f2f0-0542-4d72-8108-b45bd23a4cec" providerId="ADAL" clId="{3ED85E66-7720-4C5F-864D-EFD7714141C5}" dt="2021-03-05T08:04:44.890" v="54" actId="6549"/>
        <pc:sldMkLst>
          <pc:docMk/>
          <pc:sldMk cId="2766265696" sldId="256"/>
        </pc:sldMkLst>
        <pc:spChg chg="mod">
          <ac:chgData name="Fraisl Ursula (OeRK)" userId="6399f2f0-0542-4d72-8108-b45bd23a4cec" providerId="ADAL" clId="{3ED85E66-7720-4C5F-864D-EFD7714141C5}" dt="2021-03-05T08:04:37.589" v="53" actId="20577"/>
          <ac:spMkLst>
            <pc:docMk/>
            <pc:sldMk cId="2766265696" sldId="256"/>
            <ac:spMk id="3" creationId="{00000000-0000-0000-0000-000000000000}"/>
          </ac:spMkLst>
        </pc:spChg>
        <pc:spChg chg="mod">
          <ac:chgData name="Fraisl Ursula (OeRK)" userId="6399f2f0-0542-4d72-8108-b45bd23a4cec" providerId="ADAL" clId="{3ED85E66-7720-4C5F-864D-EFD7714141C5}" dt="2021-03-05T08:04:44.890" v="54" actId="6549"/>
          <ac:spMkLst>
            <pc:docMk/>
            <pc:sldMk cId="2766265696" sldId="256"/>
            <ac:spMk id="4" creationId="{00000000-0000-0000-0000-000000000000}"/>
          </ac:spMkLst>
        </pc:spChg>
      </pc:sldChg>
      <pc:sldChg chg="modSp">
        <pc:chgData name="Fraisl Ursula (OeRK)" userId="6399f2f0-0542-4d72-8108-b45bd23a4cec" providerId="ADAL" clId="{3ED85E66-7720-4C5F-864D-EFD7714141C5}" dt="2021-03-05T08:12:33.197" v="348" actId="20577"/>
        <pc:sldMkLst>
          <pc:docMk/>
          <pc:sldMk cId="1968487422" sldId="258"/>
        </pc:sldMkLst>
        <pc:spChg chg="mod">
          <ac:chgData name="Fraisl Ursula (OeRK)" userId="6399f2f0-0542-4d72-8108-b45bd23a4cec" providerId="ADAL" clId="{3ED85E66-7720-4C5F-864D-EFD7714141C5}" dt="2021-03-05T08:12:33.197" v="348" actId="20577"/>
          <ac:spMkLst>
            <pc:docMk/>
            <pc:sldMk cId="1968487422" sldId="258"/>
            <ac:spMk id="6" creationId="{00000000-0000-0000-0000-000000000000}"/>
          </ac:spMkLst>
        </pc:spChg>
      </pc:sldChg>
      <pc:sldChg chg="modSp">
        <pc:chgData name="Fraisl Ursula (OeRK)" userId="6399f2f0-0542-4d72-8108-b45bd23a4cec" providerId="ADAL" clId="{3ED85E66-7720-4C5F-864D-EFD7714141C5}" dt="2021-03-05T08:07:11.470" v="89" actId="6549"/>
        <pc:sldMkLst>
          <pc:docMk/>
          <pc:sldMk cId="2226133888" sldId="277"/>
        </pc:sldMkLst>
        <pc:spChg chg="mod">
          <ac:chgData name="Fraisl Ursula (OeRK)" userId="6399f2f0-0542-4d72-8108-b45bd23a4cec" providerId="ADAL" clId="{3ED85E66-7720-4C5F-864D-EFD7714141C5}" dt="2021-03-05T08:07:11.470" v="89" actId="6549"/>
          <ac:spMkLst>
            <pc:docMk/>
            <pc:sldMk cId="2226133888" sldId="277"/>
            <ac:spMk id="2" creationId="{6E3C4357-6735-4764-A88D-24C6C1D4D643}"/>
          </ac:spMkLst>
        </pc:spChg>
      </pc:sldChg>
      <pc:sldChg chg="addSp modSp">
        <pc:chgData name="Fraisl Ursula (OeRK)" userId="6399f2f0-0542-4d72-8108-b45bd23a4cec" providerId="ADAL" clId="{3ED85E66-7720-4C5F-864D-EFD7714141C5}" dt="2021-03-05T08:06:22.604" v="62" actId="2085"/>
        <pc:sldMkLst>
          <pc:docMk/>
          <pc:sldMk cId="768008731" sldId="318"/>
        </pc:sldMkLst>
        <pc:spChg chg="mod">
          <ac:chgData name="Fraisl Ursula (OeRK)" userId="6399f2f0-0542-4d72-8108-b45bd23a4cec" providerId="ADAL" clId="{3ED85E66-7720-4C5F-864D-EFD7714141C5}" dt="2021-03-05T08:05:56.121" v="60" actId="207"/>
          <ac:spMkLst>
            <pc:docMk/>
            <pc:sldMk cId="768008731" sldId="318"/>
            <ac:spMk id="3" creationId="{00000000-0000-0000-0000-000000000000}"/>
          </ac:spMkLst>
        </pc:spChg>
        <pc:spChg chg="add mod">
          <ac:chgData name="Fraisl Ursula (OeRK)" userId="6399f2f0-0542-4d72-8108-b45bd23a4cec" providerId="ADAL" clId="{3ED85E66-7720-4C5F-864D-EFD7714141C5}" dt="2021-03-05T08:06:22.604" v="62" actId="2085"/>
          <ac:spMkLst>
            <pc:docMk/>
            <pc:sldMk cId="768008731" sldId="318"/>
            <ac:spMk id="4" creationId="{9DBCA25C-A5F3-4C65-8EE6-F75B05089EA9}"/>
          </ac:spMkLst>
        </pc:spChg>
        <pc:picChg chg="mod">
          <ac:chgData name="Fraisl Ursula (OeRK)" userId="6399f2f0-0542-4d72-8108-b45bd23a4cec" providerId="ADAL" clId="{3ED85E66-7720-4C5F-864D-EFD7714141C5}" dt="2021-03-05T08:05:43.325" v="59" actId="207"/>
          <ac:picMkLst>
            <pc:docMk/>
            <pc:sldMk cId="768008731" sldId="318"/>
            <ac:picMk id="6" creationId="{629D605D-55A7-475C-839E-204D5DF401C9}"/>
          </ac:picMkLst>
        </pc:picChg>
      </pc:sldChg>
      <pc:sldChg chg="modSp">
        <pc:chgData name="Fraisl Ursula (OeRK)" userId="6399f2f0-0542-4d72-8108-b45bd23a4cec" providerId="ADAL" clId="{3ED85E66-7720-4C5F-864D-EFD7714141C5}" dt="2021-03-05T08:11:01.960" v="339" actId="20577"/>
        <pc:sldMkLst>
          <pc:docMk/>
          <pc:sldMk cId="4189099221" sldId="462"/>
        </pc:sldMkLst>
        <pc:spChg chg="mod">
          <ac:chgData name="Fraisl Ursula (OeRK)" userId="6399f2f0-0542-4d72-8108-b45bd23a4cec" providerId="ADAL" clId="{3ED85E66-7720-4C5F-864D-EFD7714141C5}" dt="2021-03-05T08:11:01.960" v="339" actId="20577"/>
          <ac:spMkLst>
            <pc:docMk/>
            <pc:sldMk cId="4189099221" sldId="462"/>
            <ac:spMk id="2" creationId="{9C4D5715-E44D-4FDD-BFB2-859F081B0ECB}"/>
          </ac:spMkLst>
        </pc:spChg>
        <pc:spChg chg="mod">
          <ac:chgData name="Fraisl Ursula (OeRK)" userId="6399f2f0-0542-4d72-8108-b45bd23a4cec" providerId="ADAL" clId="{3ED85E66-7720-4C5F-864D-EFD7714141C5}" dt="2021-03-05T08:10:54.011" v="335" actId="6549"/>
          <ac:spMkLst>
            <pc:docMk/>
            <pc:sldMk cId="4189099221" sldId="462"/>
            <ac:spMk id="3" creationId="{F5A2EE27-9BCD-439F-98A2-42111DC8A372}"/>
          </ac:spMkLst>
        </pc:spChg>
      </pc:sldChg>
      <pc:sldChg chg="modSp">
        <pc:chgData name="Fraisl Ursula (OeRK)" userId="6399f2f0-0542-4d72-8108-b45bd23a4cec" providerId="ADAL" clId="{3ED85E66-7720-4C5F-864D-EFD7714141C5}" dt="2021-03-05T08:10:15.712" v="334" actId="1076"/>
        <pc:sldMkLst>
          <pc:docMk/>
          <pc:sldMk cId="189312699" sldId="471"/>
        </pc:sldMkLst>
        <pc:spChg chg="mod">
          <ac:chgData name="Fraisl Ursula (OeRK)" userId="6399f2f0-0542-4d72-8108-b45bd23a4cec" providerId="ADAL" clId="{3ED85E66-7720-4C5F-864D-EFD7714141C5}" dt="2021-03-05T08:10:06.331" v="331" actId="20577"/>
          <ac:spMkLst>
            <pc:docMk/>
            <pc:sldMk cId="189312699" sldId="471"/>
            <ac:spMk id="6" creationId="{3CEADEAF-24D1-4883-A96E-68772457E3BA}"/>
          </ac:spMkLst>
        </pc:spChg>
        <pc:picChg chg="mod">
          <ac:chgData name="Fraisl Ursula (OeRK)" userId="6399f2f0-0542-4d72-8108-b45bd23a4cec" providerId="ADAL" clId="{3ED85E66-7720-4C5F-864D-EFD7714141C5}" dt="2021-03-05T08:10:15.712" v="334" actId="1076"/>
          <ac:picMkLst>
            <pc:docMk/>
            <pc:sldMk cId="189312699" sldId="471"/>
            <ac:picMk id="5" creationId="{62272F07-4E31-4C64-8876-9677EFD4259A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150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C6AD937A-1B1F-C445-92E9-19E72CD8783F}" type="datetime1">
              <a:rPr lang="de-DE"/>
              <a:pPr/>
              <a:t>05.03.2021</a:t>
            </a:fld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150" y="9430306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11BDE040-3492-BE40-A5DD-7BB6A61C981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35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150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6C289474-E389-8548-9770-B0C1C33E5A2B}" type="datetime1">
              <a:rPr lang="de-DE"/>
              <a:pPr/>
              <a:t>05.03.2021</a:t>
            </a:fld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150" y="9430306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D5DCD423-6D53-564E-A679-92ADF491AC9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69092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e.tl/t-a4nuItqdxx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432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71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Download-Link (bis 28. April aktiv): </a:t>
            </a:r>
            <a:r>
              <a:rPr lang="de-DE" u="sng" dirty="0">
                <a:hlinkClick r:id="rId3"/>
              </a:rPr>
              <a:t>https://we.tl/t-a4nuItqdxx </a:t>
            </a:r>
            <a:endParaRPr lang="de-DE" dirty="0"/>
          </a:p>
          <a:p>
            <a:r>
              <a:rPr lang="de-DE" dirty="0"/>
              <a:t>Passwort: Jacke2019</a:t>
            </a:r>
          </a:p>
          <a:p>
            <a:endParaRPr lang="de-DE" dirty="0"/>
          </a:p>
          <a:p>
            <a:r>
              <a:rPr lang="de-DE" dirty="0" err="1"/>
              <a:t>Clowd</a:t>
            </a:r>
            <a:r>
              <a:rPr lang="de-DE" dirty="0"/>
              <a:t> mit Link zugänglich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016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09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930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86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33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607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058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408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44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Freiwilligenzahlt Stand JB 2017</a:t>
            </a:r>
          </a:p>
          <a:p>
            <a:r>
              <a:rPr lang="de-DE" dirty="0"/>
              <a:t>Statistik aus LV OOÖ : OOERK_FW_Zahlen_bis_31122016</a:t>
            </a:r>
          </a:p>
          <a:p>
            <a:r>
              <a:rPr lang="de-DE" dirty="0"/>
              <a:t>Betrachtungszeitraum 2007-2016: </a:t>
            </a:r>
          </a:p>
          <a:p>
            <a:r>
              <a:rPr lang="de-DE" dirty="0"/>
              <a:t>Anzahl der Mitarbeiter steigt, besonders im GSD, KHD und BSD</a:t>
            </a:r>
          </a:p>
          <a:p>
            <a:r>
              <a:rPr lang="de-DE" dirty="0"/>
              <a:t>Auch RD verzeichnet Steigerung</a:t>
            </a:r>
          </a:p>
          <a:p>
            <a:r>
              <a:rPr lang="de-DE" dirty="0"/>
              <a:t>Aber : Die Gesamtzahl der Freiwilligenstunden steigt, (besonders im GSD und JRK) aber die durchschnittliche Anzahl der geleisteten Stunden sinkt. 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630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108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280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276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748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323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838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627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22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87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7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769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84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2384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101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5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289474-E389-8548-9770-B0C1C33E5A2B}" type="datetime1">
              <a:rPr lang="de-DE" smtClean="0"/>
              <a:pPr/>
              <a:t>05.03.2021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CD423-6D53-564E-A679-92ADF491AC9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67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auto">
          <a:xfrm>
            <a:off x="1" y="0"/>
            <a:ext cx="730885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RKRegular" charset="0"/>
              <a:ea typeface="ＭＳ Ｐゴシック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815937"/>
            <a:ext cx="6697290" cy="1102519"/>
          </a:xfrm>
        </p:spPr>
        <p:txBody>
          <a:bodyPr/>
          <a:lstStyle>
            <a:lvl1pPr algn="l">
              <a:defRPr>
                <a:solidFill>
                  <a:srgbClr val="B70E0C"/>
                </a:solidFill>
                <a:latin typeface="Dunant Medium"/>
                <a:cs typeface="Dunant Medium"/>
              </a:defRPr>
            </a:lvl1pPr>
          </a:lstStyle>
          <a:p>
            <a:r>
              <a:rPr lang="de-AT"/>
              <a:t>Titel durch Klicken hinzufügen</a:t>
            </a:r>
            <a:endParaRPr lang="de-DE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11560" y="1918456"/>
            <a:ext cx="6697290" cy="1226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Dunant"/>
                <a:cs typeface="Dunan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Untertitel durch Klicken hinzufügen</a:t>
            </a:r>
            <a:endParaRPr lang="de-DE"/>
          </a:p>
        </p:txBody>
      </p:sp>
      <p:sp>
        <p:nvSpPr>
          <p:cNvPr id="10" name="Textplatzhalt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11560" y="3305491"/>
            <a:ext cx="6697290" cy="456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Dunant Medium"/>
                <a:cs typeface="Dunant Medium"/>
              </a:defRPr>
            </a:lvl1pPr>
          </a:lstStyle>
          <a:p>
            <a:pPr lvl="0"/>
            <a:r>
              <a:rPr lang="de-AT"/>
              <a:t>Autor/in durch Klicken hinzufügen</a:t>
            </a:r>
          </a:p>
        </p:txBody>
      </p:sp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8937625" y="0"/>
            <a:ext cx="216000" cy="5157000"/>
          </a:xfrm>
          <a:prstGeom prst="rect">
            <a:avLst/>
          </a:prstGeom>
          <a:solidFill>
            <a:srgbClr val="B70E0C"/>
          </a:solidFill>
          <a:ln>
            <a:noFill/>
          </a:ln>
        </p:spPr>
        <p:txBody>
          <a:bodyPr wrap="none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21" name="Fußzeilenplatzhalter 4"/>
          <p:cNvSpPr>
            <a:spLocks noGrp="1"/>
          </p:cNvSpPr>
          <p:nvPr userDrawn="1">
            <p:ph type="ftr" sz="quarter" idx="3"/>
          </p:nvPr>
        </p:nvSpPr>
        <p:spPr>
          <a:xfrm rot="5400000">
            <a:off x="7082100" y="1861288"/>
            <a:ext cx="3852428" cy="304800"/>
          </a:xfrm>
          <a:prstGeom prst="rect">
            <a:avLst/>
          </a:prstGeom>
        </p:spPr>
        <p:txBody>
          <a:bodyPr/>
          <a:lstStyle>
            <a:lvl1pPr>
              <a:defRPr sz="800" b="1" i="0" cap="all">
                <a:solidFill>
                  <a:schemeClr val="bg1"/>
                </a:solidFill>
                <a:latin typeface="Dunant"/>
                <a:cs typeface="Dunant Medium"/>
              </a:defRPr>
            </a:lvl1pPr>
          </a:lstStyle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Bild 18" descr="OERK_ueberreg_2z_slogan_unten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64" y="3479570"/>
            <a:ext cx="1574801" cy="13481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573528"/>
            <a:ext cx="6697290" cy="837711"/>
          </a:xfrm>
        </p:spPr>
        <p:txBody>
          <a:bodyPr/>
          <a:lstStyle>
            <a:lvl1pPr algn="l">
              <a:defRPr>
                <a:solidFill>
                  <a:srgbClr val="B70E0C"/>
                </a:solidFill>
                <a:latin typeface="Dunant Medium"/>
                <a:cs typeface="Dunant Medium"/>
              </a:defRPr>
            </a:lvl1pPr>
          </a:lstStyle>
          <a:p>
            <a:r>
              <a:rPr lang="de-AT"/>
              <a:t>Titel durch Klicken hinzufügen</a:t>
            </a:r>
            <a:endParaRPr lang="de-DE"/>
          </a:p>
        </p:txBody>
      </p:sp>
      <p:sp>
        <p:nvSpPr>
          <p:cNvPr id="10" name="Textplatzhalt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11560" y="4191931"/>
            <a:ext cx="6697290" cy="456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Dunant Medium"/>
                <a:cs typeface="Dunant Medium"/>
              </a:defRPr>
            </a:lvl1pPr>
          </a:lstStyle>
          <a:p>
            <a:pPr lvl="0"/>
            <a:r>
              <a:rPr lang="de-AT"/>
              <a:t>Autor/in durch Klicken hinzufügen</a:t>
            </a:r>
          </a:p>
        </p:txBody>
      </p:sp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8937625" y="0"/>
            <a:ext cx="216000" cy="5157000"/>
          </a:xfrm>
          <a:prstGeom prst="rect">
            <a:avLst/>
          </a:prstGeom>
          <a:solidFill>
            <a:srgbClr val="B70E0C"/>
          </a:solidFill>
          <a:ln>
            <a:noFill/>
          </a:ln>
        </p:spPr>
        <p:txBody>
          <a:bodyPr wrap="none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11" name="Bildplatzhalter 2"/>
          <p:cNvSpPr>
            <a:spLocks noGrp="1"/>
          </p:cNvSpPr>
          <p:nvPr>
            <p:ph type="pic" idx="1"/>
          </p:nvPr>
        </p:nvSpPr>
        <p:spPr>
          <a:xfrm>
            <a:off x="611560" y="1491630"/>
            <a:ext cx="6697290" cy="2646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9" name="Bild 18" descr="OERK_ueberreg_2z_slogan_unten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64" y="3479570"/>
            <a:ext cx="1574801" cy="1348178"/>
          </a:xfrm>
          <a:prstGeom prst="rect">
            <a:avLst/>
          </a:prstGeom>
        </p:spPr>
      </p:pic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  <a:prstGeom prst="rect">
            <a:avLst/>
          </a:prstGeom>
        </p:spPr>
        <p:txBody>
          <a:bodyPr/>
          <a:lstStyle>
            <a:lvl1pPr>
              <a:defRPr sz="800" b="1" i="0" cap="all">
                <a:solidFill>
                  <a:schemeClr val="bg1"/>
                </a:solidFill>
                <a:latin typeface="Dunant"/>
                <a:cs typeface="Dunant Medium"/>
              </a:defRPr>
            </a:lvl1pPr>
          </a:lstStyle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6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223342"/>
            <a:ext cx="68516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Titel durch Klicken hinzufügen</a:t>
            </a:r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457200" y="1200150"/>
            <a:ext cx="6851650" cy="347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0"/>
              <a:buChar char="§"/>
              <a:tabLst/>
              <a:defRPr sz="2400">
                <a:solidFill>
                  <a:srgbClr val="000000"/>
                </a:solidFill>
                <a:latin typeface="Dunant"/>
                <a:cs typeface="Dunant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Dunant"/>
                <a:cs typeface="Dunant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Dunant"/>
                <a:cs typeface="Dunant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Dunant"/>
                <a:cs typeface="Dunant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Dunant"/>
                <a:cs typeface="Dunant"/>
              </a:defRPr>
            </a:lvl5pPr>
          </a:lstStyle>
          <a:p>
            <a:pPr lvl="0"/>
            <a:r>
              <a:rPr lang="de-AT"/>
              <a:t>Text durch Klicken hinzufügen (Achtung: Schreiben Sie nicht über den Textrahmen in die beruhigte Zone)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A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unant"/>
                <a:ea typeface="ＭＳ Ｐゴシック"/>
                <a:cs typeface="Dunant"/>
              </a:rPr>
              <a:t>Zweite Ebene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A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unant"/>
                <a:ea typeface="ＭＳ Ｐゴシック"/>
                <a:cs typeface="Dunant"/>
              </a:rPr>
              <a:t>Dritte Ebene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A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unant"/>
                <a:ea typeface="ＭＳ Ｐゴシック"/>
                <a:cs typeface="Dunant"/>
              </a:rPr>
              <a:t>Vierte Ebene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A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unant"/>
                <a:ea typeface="ＭＳ Ｐゴシック"/>
                <a:cs typeface="Dunant"/>
              </a:rPr>
              <a:t>Fünfte Ebene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unant"/>
              <a:ea typeface="ＭＳ Ｐゴシック"/>
              <a:cs typeface="Dunant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  <a:prstGeom prst="rect">
            <a:avLst/>
          </a:prstGeom>
        </p:spPr>
        <p:txBody>
          <a:bodyPr/>
          <a:lstStyle>
            <a:lvl1pPr>
              <a:defRPr sz="800" b="1" i="0" cap="all">
                <a:solidFill>
                  <a:schemeClr val="bg1"/>
                </a:solidFill>
                <a:latin typeface="Dunant"/>
                <a:cs typeface="Dunant Medium"/>
              </a:defRPr>
            </a:lvl1pPr>
          </a:lstStyle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5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685165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AT"/>
              <a:t>Titel durch Klicken hinzufügen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3394720" cy="479822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charset="0"/>
              <a:buNone/>
              <a:tabLst/>
              <a:defRPr sz="2400" b="0">
                <a:latin typeface="Dunant Medium"/>
                <a:cs typeface="Dunant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charset="0"/>
              <a:buNone/>
              <a:tabLst/>
              <a:defRPr/>
            </a:pPr>
            <a:r>
              <a:rPr lang="de-AT"/>
              <a:t>Text durch Klicken hinzufügen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7"/>
            <a:ext cx="3394720" cy="304682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Text durch Klicken hinzufügen (Achtung: Schreiben Sie nicht über den Textrahmen in die beruhigte Zone)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4057600" y="1151335"/>
            <a:ext cx="3250704" cy="479822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charset="0"/>
              <a:buNone/>
              <a:tabLst/>
              <a:defRPr sz="2400" b="0">
                <a:latin typeface="Dunant Medium"/>
                <a:cs typeface="Dunant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charset="0"/>
              <a:buNone/>
              <a:tabLst/>
              <a:defRPr/>
            </a:pPr>
            <a:r>
              <a:rPr lang="de-AT"/>
              <a:t>Text durch Klicken hinzufügen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2" hasCustomPrompt="1"/>
          </p:nvPr>
        </p:nvSpPr>
        <p:spPr>
          <a:xfrm>
            <a:off x="4057600" y="1631157"/>
            <a:ext cx="3250704" cy="304682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Text durch Klicken hinzufügen (Achtung: Schreiben Sie nicht über den Textrahmen in die beruhigte Zone)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  <a:prstGeom prst="rect">
            <a:avLst/>
          </a:prstGeom>
        </p:spPr>
        <p:txBody>
          <a:bodyPr/>
          <a:lstStyle>
            <a:lvl1pPr>
              <a:defRPr sz="800" b="1" i="0" cap="all">
                <a:solidFill>
                  <a:schemeClr val="bg1"/>
                </a:solidFill>
                <a:latin typeface="Dunant"/>
                <a:cs typeface="Dunant Medium"/>
              </a:defRPr>
            </a:lvl1pPr>
          </a:lstStyle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5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  <a:prstGeom prst="rect">
            <a:avLst/>
          </a:prstGeom>
        </p:spPr>
        <p:txBody>
          <a:bodyPr/>
          <a:lstStyle>
            <a:lvl1pPr>
              <a:defRPr sz="800" b="1" i="0" cap="all">
                <a:solidFill>
                  <a:schemeClr val="bg1"/>
                </a:solidFill>
                <a:latin typeface="Dunant"/>
                <a:cs typeface="Dunant Medium"/>
              </a:defRPr>
            </a:lvl1pPr>
          </a:lstStyle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8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weispaltig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44008" y="204787"/>
            <a:ext cx="2664842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0">
                <a:solidFill>
                  <a:srgbClr val="B70E0C"/>
                </a:solidFill>
              </a:defRPr>
            </a:lvl1pPr>
          </a:lstStyle>
          <a:p>
            <a:r>
              <a:rPr lang="de-AT"/>
              <a:t>Titel durch Klicken hinzufügen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7544" y="204788"/>
            <a:ext cx="4032448" cy="463521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Text durch Klicken hinzufügen (Achtung: Schreiben Sie nicht über den Textrahmen in die beruhigte Zone)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644008" y="1076326"/>
            <a:ext cx="2664842" cy="37636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charset="0"/>
              <a:buNone/>
              <a:tabLst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charset="0"/>
              <a:buNone/>
              <a:tabLst/>
              <a:defRPr/>
            </a:pPr>
            <a:r>
              <a:rPr lang="de-AT"/>
              <a:t>Text durch Klicken hinzufügen (Achtung: Schreiben Sie nicht über den Textrahmen in die beruhigte Zone)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  <a:prstGeom prst="rect">
            <a:avLst/>
          </a:prstGeom>
        </p:spPr>
        <p:txBody>
          <a:bodyPr/>
          <a:lstStyle>
            <a:lvl1pPr>
              <a:defRPr sz="800" b="1" i="0" cap="all">
                <a:solidFill>
                  <a:schemeClr val="bg1"/>
                </a:solidFill>
                <a:latin typeface="Dunant"/>
                <a:cs typeface="Dunant Medium"/>
              </a:defRPr>
            </a:lvl1pPr>
          </a:lstStyle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2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71600" y="4299942"/>
            <a:ext cx="6337250" cy="425054"/>
          </a:xfrm>
          <a:prstGeom prst="rect">
            <a:avLst/>
          </a:prstGeom>
        </p:spPr>
        <p:txBody>
          <a:bodyPr anchor="b"/>
          <a:lstStyle>
            <a:lvl1pPr algn="l">
              <a:defRPr sz="1400" b="0">
                <a:solidFill>
                  <a:schemeClr val="tx1"/>
                </a:solidFill>
                <a:latin typeface="Dunant"/>
                <a:cs typeface="Dunant"/>
              </a:defRPr>
            </a:lvl1pPr>
          </a:lstStyle>
          <a:p>
            <a:r>
              <a:rPr lang="de-AT"/>
              <a:t>Titel durch Klicken hinzufügen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971600" y="459582"/>
            <a:ext cx="6337250" cy="3732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  <a:prstGeom prst="rect">
            <a:avLst/>
          </a:prstGeom>
        </p:spPr>
        <p:txBody>
          <a:bodyPr/>
          <a:lstStyle>
            <a:lvl1pPr>
              <a:defRPr sz="800" b="1" i="0" cap="all">
                <a:solidFill>
                  <a:schemeClr val="bg1"/>
                </a:solidFill>
                <a:latin typeface="Dunant"/>
                <a:cs typeface="Dunant Medium"/>
              </a:defRPr>
            </a:lvl1pPr>
          </a:lstStyle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23342"/>
            <a:ext cx="68516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Titel durch Klicken hinzufügen</a:t>
            </a:r>
            <a:endParaRPr lang="de-DE"/>
          </a:p>
        </p:txBody>
      </p:sp>
      <p:sp>
        <p:nvSpPr>
          <p:cNvPr id="2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6851650" cy="342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Text durch Klicken hinzufügen (Achtung: schreiben Sie nicht über den Textrahmen in die beruhigte Zone)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8932233" y="0"/>
            <a:ext cx="216000" cy="5143500"/>
          </a:xfrm>
          <a:prstGeom prst="rect">
            <a:avLst/>
          </a:prstGeom>
          <a:solidFill>
            <a:srgbClr val="B70E0C"/>
          </a:solidFill>
          <a:ln>
            <a:noFill/>
          </a:ln>
        </p:spPr>
        <p:txBody>
          <a:bodyPr wrap="none" anchor="ctr"/>
          <a:lstStyle/>
          <a:p>
            <a:pPr algn="ctr"/>
            <a:endParaRPr lang="de-AT">
              <a:solidFill>
                <a:srgbClr val="B70E0C"/>
              </a:solidFill>
            </a:endParaRPr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>
          <a:xfrm>
            <a:off x="467544" y="473199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Dunant"/>
                <a:ea typeface="ＭＳ Ｐゴシック" charset="0"/>
                <a:cs typeface="Dunant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ORKRegular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ORKRegular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ORKRegular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ORKRegular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600" kern="1200">
                <a:solidFill>
                  <a:schemeClr val="tx1"/>
                </a:solidFill>
                <a:latin typeface="ORKRegular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600" kern="1200">
                <a:solidFill>
                  <a:schemeClr val="tx1"/>
                </a:solidFill>
                <a:latin typeface="ORKRegular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600" kern="1200">
                <a:solidFill>
                  <a:schemeClr val="tx1"/>
                </a:solidFill>
                <a:latin typeface="ORKRegular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600" kern="1200">
                <a:solidFill>
                  <a:schemeClr val="tx1"/>
                </a:solidFill>
                <a:latin typeface="ORKRegular" charset="0"/>
                <a:ea typeface="ＭＳ Ｐゴシック" charset="0"/>
                <a:cs typeface="+mn-cs"/>
              </a:defRPr>
            </a:lvl9pPr>
          </a:lstStyle>
          <a:p>
            <a:pPr algn="l">
              <a:defRPr/>
            </a:pPr>
            <a:fld id="{9861063D-7E7A-DD47-8A2C-B6316382C742}" type="slidenum">
              <a:rPr lang="de-DE" sz="800" b="1" smtClean="0">
                <a:solidFill>
                  <a:schemeClr val="tx1"/>
                </a:solidFill>
              </a:rPr>
              <a:pPr algn="l">
                <a:defRPr/>
              </a:pPr>
              <a:t>‹Nr.›</a:t>
            </a:fld>
            <a:endParaRPr lang="de-DE" sz="800" b="1">
              <a:solidFill>
                <a:schemeClr val="tx1"/>
              </a:solidFill>
            </a:endParaRPr>
          </a:p>
        </p:txBody>
      </p:sp>
      <p:pic>
        <p:nvPicPr>
          <p:cNvPr id="9" name="Bild 18" descr="OERK_ueberreg_2z_slogan_unten_rgb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64" y="3479570"/>
            <a:ext cx="1574801" cy="1348178"/>
          </a:xfrm>
          <a:prstGeom prst="rect">
            <a:avLst/>
          </a:prstGeom>
        </p:spPr>
      </p:pic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6902080" y="2041308"/>
            <a:ext cx="4212468" cy="304800"/>
          </a:xfrm>
          <a:prstGeom prst="rect">
            <a:avLst/>
          </a:prstGeom>
        </p:spPr>
        <p:txBody>
          <a:bodyPr/>
          <a:lstStyle>
            <a:lvl1pPr>
              <a:defRPr sz="800" b="1" i="0" cap="all">
                <a:solidFill>
                  <a:schemeClr val="bg1"/>
                </a:solidFill>
                <a:latin typeface="Dunant"/>
                <a:cs typeface="Dunant Medium"/>
              </a:defRPr>
            </a:lvl1pPr>
          </a:lstStyle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3" r:id="rId4"/>
    <p:sldLayoutId id="2147483654" r:id="rId5"/>
    <p:sldLayoutId id="2147483656" r:id="rId6"/>
    <p:sldLayoutId id="2147483657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B70E0C"/>
          </a:solidFill>
          <a:latin typeface="Dunant Medium"/>
          <a:ea typeface="+mj-ea"/>
          <a:cs typeface="Dunant Medium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400" baseline="0">
          <a:solidFill>
            <a:schemeClr val="tx1"/>
          </a:solidFill>
          <a:latin typeface="Dunant"/>
          <a:ea typeface="+mn-ea"/>
          <a:cs typeface="Dunan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400">
          <a:solidFill>
            <a:schemeClr val="tx1"/>
          </a:solidFill>
          <a:latin typeface="Dunant"/>
          <a:ea typeface="+mn-ea"/>
          <a:cs typeface="Dunan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400">
          <a:solidFill>
            <a:schemeClr val="tx1"/>
          </a:solidFill>
          <a:latin typeface="Dunant"/>
          <a:ea typeface="+mn-ea"/>
          <a:cs typeface="Dunan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400">
          <a:solidFill>
            <a:schemeClr val="tx1"/>
          </a:solidFill>
          <a:latin typeface="Dunant"/>
          <a:ea typeface="+mn-ea"/>
          <a:cs typeface="Dunan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400">
          <a:solidFill>
            <a:schemeClr val="tx1"/>
          </a:solidFill>
          <a:latin typeface="Dunant"/>
          <a:ea typeface="+mn-ea"/>
          <a:cs typeface="Dunan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sendejacke.at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hyperlink" Target="http://www.roteskreuz.at/jackenkampagn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s@roteskreuz.at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kampagne@roteskreuz.a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roteskreuz.at/jackenkampagne" TargetMode="External"/><Relationship Id="rId4" Type="http://schemas.openxmlformats.org/officeDocument/2006/relationships/hyperlink" Target="http://www.passende-jacke.a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Excel_Worksheet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Kampagne Passende Jacke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2021</a:t>
            </a:r>
          </a:p>
          <a:p>
            <a:r>
              <a:rPr lang="de-AT" dirty="0"/>
              <a:t>Präsentation für die interne Kommunikation</a:t>
            </a:r>
          </a:p>
          <a:p>
            <a:r>
              <a:rPr lang="de-AT" dirty="0"/>
              <a:t>Stand 05.03.2021</a:t>
            </a:r>
          </a:p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/>
              <a:t>Ursula Fraisl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6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Passende Jacke | Produkte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Kampagnen–Seite (Landingpage) </a:t>
            </a:r>
            <a:r>
              <a:rPr lang="de-DE" dirty="0">
                <a:hlinkClick r:id="rId3"/>
              </a:rPr>
              <a:t>www.passendejacke.at</a:t>
            </a:r>
            <a:endParaRPr lang="de-DE" dirty="0"/>
          </a:p>
          <a:p>
            <a:r>
              <a:rPr lang="de-DE" dirty="0">
                <a:solidFill>
                  <a:srgbClr val="C00000"/>
                </a:solidFill>
              </a:rPr>
              <a:t>Bewegtbild</a:t>
            </a:r>
            <a:r>
              <a:rPr lang="de-DE" dirty="0"/>
              <a:t> (Schwerpunkt: online- und Kino)</a:t>
            </a:r>
          </a:p>
          <a:p>
            <a:r>
              <a:rPr lang="de-DE" dirty="0">
                <a:solidFill>
                  <a:srgbClr val="C00000"/>
                </a:solidFill>
              </a:rPr>
              <a:t>Hörfunk</a:t>
            </a:r>
            <a:r>
              <a:rPr lang="de-DE" dirty="0"/>
              <a:t> Spot  (25 Sekunden)</a:t>
            </a:r>
          </a:p>
          <a:p>
            <a:r>
              <a:rPr lang="de-DE" dirty="0"/>
              <a:t>8</a:t>
            </a:r>
            <a:r>
              <a:rPr lang="de-DE" dirty="0">
                <a:solidFill>
                  <a:schemeClr val="tx1"/>
                </a:solidFill>
              </a:rPr>
              <a:t>-Bogen-</a:t>
            </a:r>
            <a:r>
              <a:rPr lang="de-DE" dirty="0">
                <a:solidFill>
                  <a:srgbClr val="C00000"/>
                </a:solidFill>
              </a:rPr>
              <a:t>Plakate, Inserate</a:t>
            </a:r>
          </a:p>
          <a:p>
            <a:r>
              <a:rPr lang="de-DE" dirty="0"/>
              <a:t>Interne Kampagnen-Seite </a:t>
            </a:r>
            <a:r>
              <a:rPr lang="de-DE" sz="1600" dirty="0">
                <a:hlinkClick r:id="rId4"/>
              </a:rPr>
              <a:t>www.roteskreuz.at/jackenkampagne</a:t>
            </a:r>
            <a:endParaRPr lang="de-DE" sz="1600" dirty="0"/>
          </a:p>
          <a:p>
            <a:pPr marL="400050" lvl="1" indent="0">
              <a:buNone/>
            </a:pPr>
            <a:r>
              <a:rPr lang="de-DE" dirty="0"/>
              <a:t>mit Sujets, Spots, Kampagnenleitfaden,  Umsetzungsinfos, -Ideen und –vorlagen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tx1"/>
                </a:solidFill>
              </a:rPr>
              <a:t>give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aways</a:t>
            </a:r>
            <a:r>
              <a:rPr lang="de-DE" dirty="0">
                <a:solidFill>
                  <a:schemeClr val="tx1"/>
                </a:solidFill>
              </a:rPr>
              <a:t> und Story.one Challenge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36ABA2-F0B2-46B6-B4B3-8405F14CB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206" y="1717923"/>
            <a:ext cx="1135432" cy="1707654"/>
          </a:xfrm>
          <a:prstGeom prst="rect">
            <a:avLst/>
          </a:prstGeom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7328564-CEB1-4792-A29C-0029A5458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3E9111-2229-4EF4-9475-734F66602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411510"/>
            <a:ext cx="1879518" cy="10759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19EA1F3-39B8-4E8E-800A-34A6EC0D3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9632">
            <a:off x="6300192" y="3795886"/>
            <a:ext cx="828668" cy="12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2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C4A65-6AAF-4D82-9515-469BD822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Bewegtbild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A69024-009D-4099-BB8A-A8AF1E02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6851650" cy="37200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err="1"/>
              <a:t>Directors</a:t>
            </a:r>
            <a:r>
              <a:rPr lang="de-DE" dirty="0"/>
              <a:t> Cut (35 Sekunden)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Langversion (30 Sek)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Mittelversion (15 Sek)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Kurzversion (à 6 Sek)</a:t>
            </a:r>
            <a:br>
              <a:rPr lang="de-DE" dirty="0"/>
            </a:br>
            <a:r>
              <a:rPr lang="de-DE" dirty="0"/>
              <a:t>Auto | Style | Reality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Kino (falls geöffnet) und online-Schaltungen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981472-C934-4DEB-9BD4-A00990C2A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0"/>
            <a:ext cx="4067944" cy="300794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BA8871E-2761-4185-9DEC-CB1BF1CF1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23342"/>
            <a:ext cx="2637216" cy="2204392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16F9EB5-BDA4-43DC-86D3-E0EDDD24D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7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F04DC-0DD3-49BE-8085-81BADF7D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highlight>
                  <a:srgbClr val="FFFFFF"/>
                </a:highlight>
              </a:rPr>
              <a:t>Aufteilung Mediawert dzt. verplant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C10897-9B0D-4D16-B4E6-FCBE05E7B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5555E6-8814-4AD1-ABA7-107EFBED1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007155"/>
            <a:ext cx="4475613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0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C19EF5D-F86F-44B3-8E5A-FBF727F9C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9772">
            <a:off x="1766072" y="3132279"/>
            <a:ext cx="2211180" cy="14605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0F94A9-16F7-44A9-A6D5-A922031C0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683" y="1686272"/>
            <a:ext cx="2830482" cy="20969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17D100-6F95-43F9-B438-85E66E0D6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342"/>
            <a:ext cx="7139136" cy="857250"/>
          </a:xfrm>
        </p:spPr>
        <p:txBody>
          <a:bodyPr/>
          <a:lstStyle/>
          <a:p>
            <a:r>
              <a:rPr lang="de-DE" dirty="0"/>
              <a:t>Online-Mediaplanung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0F72AA-D388-4412-98B2-F5545E988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Facebook / Instagram</a:t>
            </a:r>
          </a:p>
          <a:p>
            <a:r>
              <a:rPr lang="de-DE" dirty="0" err="1"/>
              <a:t>Youtube</a:t>
            </a:r>
            <a:endParaRPr lang="de-DE" dirty="0"/>
          </a:p>
          <a:p>
            <a:r>
              <a:rPr lang="de-DE" dirty="0"/>
              <a:t>Spotify</a:t>
            </a:r>
          </a:p>
          <a:p>
            <a:r>
              <a:rPr lang="de-DE" dirty="0"/>
              <a:t>Snapchat</a:t>
            </a:r>
          </a:p>
          <a:p>
            <a:r>
              <a:rPr lang="de-DE" dirty="0"/>
              <a:t>Reddit</a:t>
            </a:r>
          </a:p>
          <a:p>
            <a:r>
              <a:rPr lang="de-DE" dirty="0"/>
              <a:t>Display</a:t>
            </a:r>
          </a:p>
          <a:p>
            <a:r>
              <a:rPr lang="de-DE" dirty="0" err="1"/>
              <a:t>TikTok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A63B33-FFC6-4296-9E7B-D3C3BE9E7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90FFFB-98D4-48F1-92FD-583B4ECCE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380" y="915566"/>
            <a:ext cx="882620" cy="17834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3849C84-20C1-4C86-93A0-503489F4E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316" y="1644143"/>
            <a:ext cx="1423034" cy="9276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DD69C95-3560-4CB2-992A-4DEE1A9C0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4002">
            <a:off x="4983597" y="1299913"/>
            <a:ext cx="1359284" cy="285587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810D07-270D-43A0-ACF5-67F136F73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768" y="3867204"/>
            <a:ext cx="3397175" cy="11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57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2B6AF-9CEB-430C-9C03-BB7538C6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Social</a:t>
            </a:r>
            <a:r>
              <a:rPr lang="de-DE" dirty="0"/>
              <a:t> Media Aktionen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0B57F5-D4CB-47E1-B33F-536B16144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7067128" cy="3477834"/>
          </a:xfrm>
        </p:spPr>
        <p:txBody>
          <a:bodyPr/>
          <a:lstStyle/>
          <a:p>
            <a:r>
              <a:rPr lang="de-DE" dirty="0"/>
              <a:t>Bitte immer mit #</a:t>
            </a:r>
            <a:r>
              <a:rPr lang="de-DE" dirty="0" err="1"/>
              <a:t>passendeJacke</a:t>
            </a:r>
            <a:r>
              <a:rPr lang="de-DE" dirty="0"/>
              <a:t> taggen</a:t>
            </a:r>
          </a:p>
          <a:p>
            <a:r>
              <a:rPr lang="de-DE" dirty="0"/>
              <a:t>Auswertung über </a:t>
            </a:r>
            <a:r>
              <a:rPr lang="de-DE" dirty="0" err="1"/>
              <a:t>action</a:t>
            </a:r>
            <a:r>
              <a:rPr lang="de-DE" dirty="0"/>
              <a:t> </a:t>
            </a:r>
            <a:r>
              <a:rPr lang="de-DE" dirty="0" err="1"/>
              <a:t>sprout</a:t>
            </a:r>
            <a:r>
              <a:rPr lang="de-DE" dirty="0"/>
              <a:t> (</a:t>
            </a:r>
            <a:r>
              <a:rPr lang="de-DE" dirty="0">
                <a:sym typeface="Wingdings" panose="05000000000000000000" pitchFamily="2" charset="2"/>
              </a:rPr>
              <a:t>kuratieren)</a:t>
            </a:r>
            <a:endParaRPr lang="de-DE" dirty="0"/>
          </a:p>
          <a:p>
            <a:r>
              <a:rPr lang="de-DE" dirty="0"/>
              <a:t>Kernbotschaft: Sinn und persönlicher Mehrwert von Freiwilligkeit</a:t>
            </a:r>
          </a:p>
          <a:p>
            <a:r>
              <a:rPr lang="de-DE" dirty="0" err="1">
                <a:highlight>
                  <a:srgbClr val="FFFFFF"/>
                </a:highlight>
              </a:rPr>
              <a:t>Challenges</a:t>
            </a:r>
            <a:r>
              <a:rPr lang="de-DE" dirty="0">
                <a:highlight>
                  <a:srgbClr val="FFFFFF"/>
                </a:highlight>
              </a:rPr>
              <a:t> – Info über die New Media Gruppe / Kampagnenverantwortlichen)</a:t>
            </a:r>
            <a:br>
              <a:rPr lang="de-DE" dirty="0">
                <a:highlight>
                  <a:srgbClr val="FFFFFF"/>
                </a:highlight>
              </a:rPr>
            </a:br>
            <a:r>
              <a:rPr lang="de-DE" dirty="0">
                <a:highlight>
                  <a:srgbClr val="FFFFFF"/>
                </a:highlight>
              </a:rPr>
              <a:t>z.B. Insta Account für 1 Tag / Dienst an Freiwillige übergeben, Freiwilligen-</a:t>
            </a:r>
            <a:r>
              <a:rPr lang="de-DE" dirty="0" err="1">
                <a:highlight>
                  <a:srgbClr val="FFFFFF"/>
                </a:highlight>
              </a:rPr>
              <a:t>Spaßquiz</a:t>
            </a:r>
            <a:br>
              <a:rPr lang="de-DE" dirty="0">
                <a:highlight>
                  <a:srgbClr val="FFFFFF"/>
                </a:highlight>
              </a:rPr>
            </a:br>
            <a:endParaRPr lang="de-DE" dirty="0">
              <a:highlight>
                <a:srgbClr val="FFFFFF"/>
              </a:highlight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037518-4C9C-4611-82FC-CC8B3023C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141401-3C36-46B2-8C40-687F2D8E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61" y="975150"/>
            <a:ext cx="3004469" cy="22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44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CD661-4BFD-4907-8A6D-2F630A5C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Hörfunk von 3.5. – 16.5.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2B4E91-FCA6-47B3-8E9C-28EBA1C3F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1479"/>
            <a:ext cx="6851650" cy="3477834"/>
          </a:xfrm>
        </p:spPr>
        <p:txBody>
          <a:bodyPr/>
          <a:lstStyle/>
          <a:p>
            <a:r>
              <a:rPr lang="de-DE" dirty="0"/>
              <a:t>HF Spot 25 Sekunden</a:t>
            </a:r>
          </a:p>
          <a:p>
            <a:r>
              <a:rPr lang="de-DE" dirty="0"/>
              <a:t>ca. 80 Mal</a:t>
            </a:r>
          </a:p>
          <a:p>
            <a:r>
              <a:rPr lang="de-DE" dirty="0">
                <a:highlight>
                  <a:srgbClr val="FFFFFF"/>
                </a:highlight>
              </a:rPr>
              <a:t>Ca. 30% </a:t>
            </a:r>
            <a:r>
              <a:rPr lang="de-DE" dirty="0" err="1">
                <a:highlight>
                  <a:srgbClr val="FFFFFF"/>
                </a:highlight>
              </a:rPr>
              <a:t>Kronehit</a:t>
            </a:r>
            <a:r>
              <a:rPr lang="de-DE" dirty="0">
                <a:highlight>
                  <a:srgbClr val="FFFFFF"/>
                </a:highlight>
              </a:rPr>
              <a:t>  (außer Wien)</a:t>
            </a:r>
          </a:p>
          <a:p>
            <a:r>
              <a:rPr lang="de-DE" dirty="0">
                <a:highlight>
                  <a:srgbClr val="FFFFFF"/>
                </a:highlight>
              </a:rPr>
              <a:t>Ca. 70% FM4</a:t>
            </a:r>
          </a:p>
          <a:p>
            <a:endParaRPr lang="de-DE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de-AT" dirty="0" err="1">
                <a:highlight>
                  <a:srgbClr val="FFFFFF"/>
                </a:highlight>
              </a:rPr>
              <a:t>Kronehit</a:t>
            </a:r>
            <a:r>
              <a:rPr lang="de-AT" dirty="0">
                <a:highlight>
                  <a:srgbClr val="FFFFFF"/>
                </a:highlight>
              </a:rPr>
              <a:t> und FM4 haben sehr gute Werte in der ZG, aber auch Anteile der ZG 40+ und sind österreichweit </a:t>
            </a:r>
            <a:endParaRPr lang="de-DE" dirty="0">
              <a:highlight>
                <a:srgbClr val="FFFFFF"/>
              </a:highligh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6A2871-7E10-4E85-946D-2C236F8DB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36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C4357-6735-4764-A88D-24C6C1D4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Cinecom</a:t>
            </a:r>
            <a:r>
              <a:rPr lang="de-DE" dirty="0"/>
              <a:t> Kinoschaltungen </a:t>
            </a:r>
            <a:br>
              <a:rPr lang="de-DE" dirty="0"/>
            </a:br>
            <a:r>
              <a:rPr lang="de-DE" dirty="0"/>
              <a:t>– falls Kinos geöffnet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98C576-DDB1-4DC1-96C3-E4D32C1D2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Schaltung des 30-Sekunden-Spots</a:t>
            </a:r>
          </a:p>
          <a:p>
            <a:r>
              <a:rPr lang="de-DE" dirty="0"/>
              <a:t>ab 3. Mai 2020</a:t>
            </a:r>
          </a:p>
          <a:p>
            <a:r>
              <a:rPr lang="de-DE" dirty="0"/>
              <a:t>37 Kinos</a:t>
            </a:r>
          </a:p>
          <a:p>
            <a:r>
              <a:rPr lang="de-DE" dirty="0"/>
              <a:t>Ca. 200</a:t>
            </a:r>
            <a:br>
              <a:rPr lang="de-DE" dirty="0"/>
            </a:br>
            <a:r>
              <a:rPr lang="de-DE" dirty="0"/>
              <a:t>Säle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0D31D8-6149-4B5D-8D22-F786187E4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3C4F50-A05C-4A70-88AD-95DA3D9D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617721"/>
            <a:ext cx="3193413" cy="352577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5E607FC-CA56-46C3-B628-D657A6041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399" y="1779662"/>
            <a:ext cx="2721038" cy="124390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74B990F-8E4A-4C62-BB63-CE3FC95DE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399" y="3043747"/>
            <a:ext cx="2468314" cy="13577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E839A2-FAF8-4894-8D84-7A5DF6B70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016" y="1573230"/>
            <a:ext cx="2238312" cy="17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33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FCD249-1909-4CF1-9B2D-727ECF77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Plakate und DOOH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A96B0D-89F3-4CDC-9BB2-FEC6E8892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</a:rPr>
              <a:t>Zugkraft Werbeflächen</a:t>
            </a:r>
          </a:p>
          <a:p>
            <a:r>
              <a:rPr lang="de-DE" dirty="0"/>
              <a:t>14 Tage ab 3. Mai</a:t>
            </a:r>
          </a:p>
          <a:p>
            <a:r>
              <a:rPr lang="de-DE" dirty="0"/>
              <a:t>100 Screens in allen Bundesländern außer Wien</a:t>
            </a:r>
          </a:p>
          <a:p>
            <a:r>
              <a:rPr lang="de-DE" dirty="0"/>
              <a:t>580.440 Ausspielungen</a:t>
            </a:r>
          </a:p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</a:rPr>
              <a:t>EPA MEDIA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1.350 8-Bogen Plakate </a:t>
            </a:r>
          </a:p>
          <a:p>
            <a:pPr marL="0" indent="0">
              <a:buNone/>
            </a:pP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BB679B-651A-448D-B20E-9A15F6AA9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D400E6-F6C1-4329-ACE3-69C392C8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95" y="2761366"/>
            <a:ext cx="2394403" cy="18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80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3342"/>
            <a:ext cx="7283152" cy="857250"/>
          </a:xfrm>
        </p:spPr>
        <p:txBody>
          <a:bodyPr/>
          <a:lstStyle/>
          <a:p>
            <a:r>
              <a:rPr lang="de-DE" dirty="0" err="1"/>
              <a:t>give-aways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6995120" cy="347783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</a:rPr>
              <a:t>Bestellungen werden bis Ende März ausgeliefert</a:t>
            </a:r>
          </a:p>
          <a:p>
            <a:r>
              <a:rPr lang="de-DE" dirty="0"/>
              <a:t>Kartonjacke zum Aufhängen (ca. 60cm)</a:t>
            </a:r>
          </a:p>
          <a:p>
            <a:r>
              <a:rPr lang="de-DE" dirty="0"/>
              <a:t>Infoblatt/Flyer  A6</a:t>
            </a:r>
          </a:p>
          <a:p>
            <a:r>
              <a:rPr lang="de-DE" dirty="0"/>
              <a:t>Kleber (</a:t>
            </a:r>
            <a:r>
              <a:rPr lang="de-DE" dirty="0" err="1"/>
              <a:t>outdoor</a:t>
            </a:r>
            <a:r>
              <a:rPr lang="de-DE" dirty="0"/>
              <a:t>) </a:t>
            </a:r>
          </a:p>
          <a:p>
            <a:r>
              <a:rPr lang="de-DE" dirty="0" err="1"/>
              <a:t>Rollup</a:t>
            </a:r>
            <a:r>
              <a:rPr lang="de-DE" dirty="0"/>
              <a:t> 85 x 200 cm </a:t>
            </a:r>
          </a:p>
          <a:p>
            <a:r>
              <a:rPr lang="de-DE" dirty="0"/>
              <a:t>Poster A4, A3, A2, A1</a:t>
            </a:r>
          </a:p>
          <a:p>
            <a:endParaRPr lang="de-DE" dirty="0"/>
          </a:p>
        </p:txBody>
      </p:sp>
      <p:pic>
        <p:nvPicPr>
          <p:cNvPr id="4" name="Inhaltsplatzhalt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635896" y="2868511"/>
            <a:ext cx="1307430" cy="19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933667-BDF1-4324-A06D-10DF54C1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846807"/>
            <a:ext cx="1244352" cy="18311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BB8D9B-3AD4-4333-B707-A844C459C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264" y="1943547"/>
            <a:ext cx="1239526" cy="27157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B922B3-FF19-4A59-B717-B5E9142E4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71657" y="-96824"/>
            <a:ext cx="981263" cy="1493124"/>
          </a:xfrm>
          <a:prstGeom prst="rect">
            <a:avLst/>
          </a:prstGeo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D6F2B422-D7D5-4CB2-A691-F4C80B3BB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39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3342"/>
            <a:ext cx="7139136" cy="857250"/>
          </a:xfrm>
        </p:spPr>
        <p:txBody>
          <a:bodyPr/>
          <a:lstStyle/>
          <a:p>
            <a:r>
              <a:rPr lang="de-DE" dirty="0" err="1"/>
              <a:t>give-aways</a:t>
            </a:r>
            <a:r>
              <a:rPr lang="de-DE" dirty="0"/>
              <a:t> - II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7931224" cy="3477834"/>
          </a:xfrm>
        </p:spPr>
        <p:txBody>
          <a:bodyPr/>
          <a:lstStyle/>
          <a:p>
            <a:r>
              <a:rPr lang="de-DE" dirty="0"/>
              <a:t>Poster mit Raum zum Eindrucken, -schreiben A4, A3</a:t>
            </a:r>
          </a:p>
          <a:p>
            <a:r>
              <a:rPr lang="de-DE" dirty="0"/>
              <a:t>Überkopftransparent (LKW Plane mit Ösen)</a:t>
            </a:r>
            <a:r>
              <a:rPr lang="de-DE" baseline="30000" dirty="0"/>
              <a:t>*)</a:t>
            </a:r>
          </a:p>
          <a:p>
            <a:r>
              <a:rPr lang="de-DE" dirty="0"/>
              <a:t>„</a:t>
            </a:r>
            <a:r>
              <a:rPr lang="de-DE" dirty="0" err="1"/>
              <a:t>Duftbaum</a:t>
            </a:r>
            <a:r>
              <a:rPr lang="de-DE" dirty="0"/>
              <a:t>“ – Autodufthänger in Jackenform</a:t>
            </a:r>
          </a:p>
          <a:p>
            <a:r>
              <a:rPr lang="de-DE" dirty="0"/>
              <a:t>Entwurf </a:t>
            </a:r>
            <a:r>
              <a:rPr lang="de-DE" dirty="0" err="1"/>
              <a:t>Autobeklebung</a:t>
            </a:r>
            <a:r>
              <a:rPr lang="de-DE" dirty="0"/>
              <a:t> – offene Daten zur Anpassung</a:t>
            </a:r>
          </a:p>
          <a:p>
            <a:r>
              <a:rPr lang="de-DE" dirty="0"/>
              <a:t>Spielkarten mit Sujet auf Rückseite und Verpackung</a:t>
            </a:r>
            <a:br>
              <a:rPr lang="de-DE" dirty="0"/>
            </a:br>
            <a:r>
              <a:rPr lang="de-DE" dirty="0"/>
              <a:t>Vorderseite: Doppeldeutsch</a:t>
            </a:r>
          </a:p>
          <a:p>
            <a:r>
              <a:rPr lang="de-DE" dirty="0"/>
              <a:t>Schlüsselanhänger</a:t>
            </a:r>
          </a:p>
          <a:p>
            <a:r>
              <a:rPr lang="de-DE" dirty="0"/>
              <a:t>Baumwolltaschen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66169" y="2713685"/>
            <a:ext cx="1003950" cy="25922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46BDB7-FBAA-409C-B4B3-16FB16FBD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0"/>
            <a:ext cx="792634" cy="12617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40B5DF-36BA-4C63-B62F-B237907B1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742" y="1"/>
            <a:ext cx="2901089" cy="126174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DCA21CC-B0A3-4332-A7C6-3795E7D80A78}"/>
              </a:ext>
            </a:extLst>
          </p:cNvPr>
          <p:cNvSpPr txBox="1"/>
          <p:nvPr/>
        </p:nvSpPr>
        <p:spPr>
          <a:xfrm>
            <a:off x="755576" y="4897278"/>
            <a:ext cx="7776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Dunant" panose="020B0504040101020203" pitchFamily="34" charset="0"/>
              </a:rPr>
              <a:t>*) so schön, wird gerne auch von der Feuerwehr Klein-Höflein genutzt </a:t>
            </a:r>
            <a:r>
              <a:rPr lang="de-DE" sz="1000" dirty="0">
                <a:latin typeface="Dunant" panose="020B0504040101020203" pitchFamily="34" charset="0"/>
                <a:sym typeface="Wingdings" panose="05000000000000000000" pitchFamily="2" charset="2"/>
              </a:rPr>
              <a:t></a:t>
            </a:r>
            <a:endParaRPr lang="de-DE" sz="1000" dirty="0">
              <a:latin typeface="Dunant" panose="020B0504040101020203" pitchFamily="34" charset="0"/>
            </a:endParaRP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0235838F-E56E-4020-9C9E-1C7D90C06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2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Ausgangslage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73.949 Rotkreuz-Freiwillige in ganz Österreich, aber</a:t>
            </a:r>
          </a:p>
          <a:p>
            <a:r>
              <a:rPr lang="de-DE" dirty="0"/>
              <a:t>Leistung je Mitarbeiter rückläufig</a:t>
            </a:r>
          </a:p>
          <a:p>
            <a:r>
              <a:rPr lang="de-DE" dirty="0"/>
              <a:t>Tendenz zu kürzerem Engagement</a:t>
            </a:r>
          </a:p>
          <a:p>
            <a:r>
              <a:rPr lang="de-DE" dirty="0"/>
              <a:t>erschwerte Planbarkeit (fehlende Termintreue,</a:t>
            </a:r>
            <a:br>
              <a:rPr lang="de-DE" dirty="0"/>
            </a:br>
            <a:r>
              <a:rPr lang="de-DE" dirty="0"/>
              <a:t>kurzfristige Zu-/Absagen)</a:t>
            </a:r>
          </a:p>
          <a:p>
            <a:r>
              <a:rPr lang="de-DE" dirty="0"/>
              <a:t>besonders Handlungsbedarf bei den Zielgruppen:„18 – 25 Jahre“ und „40plus“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Positiv: Netzwerk </a:t>
            </a:r>
            <a:r>
              <a:rPr lang="de-DE" dirty="0" err="1"/>
              <a:t>Freiwilligenkoordinator_innen</a:t>
            </a:r>
            <a:r>
              <a:rPr lang="de-DE" dirty="0"/>
              <a:t> ist aufgebaut und aktiv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951859E-613E-49FF-92B5-C20329E43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26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Poster</a:t>
            </a:r>
            <a:br>
              <a:rPr lang="de-DE" dirty="0"/>
            </a:b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931D87-F0EA-41C2-80C2-190F77817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Poster/Inserat | Eindruck Mitte | Eindruck unten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29ED64-1983-4250-B67B-E47E5A8C6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670" y="1851857"/>
            <a:ext cx="1976710" cy="28261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048663F-61E2-4605-8037-72CADE9CD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79" y="1837800"/>
            <a:ext cx="2002409" cy="28401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67034E-DCCD-4331-8B01-F2E19E58D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58" y="1851857"/>
            <a:ext cx="1992339" cy="28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3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Infoblatt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Direkte Ansprache</a:t>
            </a:r>
          </a:p>
          <a:p>
            <a:r>
              <a:rPr lang="de-DE" dirty="0"/>
              <a:t>Klarer Call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action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D580A0-13F3-4FC1-8007-9FC2A8FF8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0"/>
            <a:ext cx="3617125" cy="5143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C85F00C-DA6F-4628-ACAC-FD04FAEDE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29266">
            <a:off x="1568512" y="2388224"/>
            <a:ext cx="1646009" cy="234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5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23761">
            <a:off x="5088419" y="677038"/>
            <a:ext cx="2592585" cy="194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Heckbeklebung</a:t>
            </a:r>
            <a:r>
              <a:rPr lang="de-DE" dirty="0"/>
              <a:t> RK-Fahrz</a:t>
            </a:r>
            <a:r>
              <a:rPr lang="de-DE" dirty="0">
                <a:solidFill>
                  <a:schemeClr val="bg1"/>
                </a:solidFill>
              </a:rPr>
              <a:t>euge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51670"/>
            <a:ext cx="49734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55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A05D8-7A61-43A3-B5A5-AB24B9F7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Story.one Challenge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2272F07-4E31-4C64-8876-9677EFD42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778223">
            <a:off x="7101542" y="331252"/>
            <a:ext cx="1310850" cy="1982261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A5EC01-8490-4944-A98E-F6A587517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CEADEAF-24D1-4883-A96E-68772457E3BA}"/>
              </a:ext>
            </a:extLst>
          </p:cNvPr>
          <p:cNvSpPr txBox="1">
            <a:spLocks/>
          </p:cNvSpPr>
          <p:nvPr/>
        </p:nvSpPr>
        <p:spPr bwMode="auto">
          <a:xfrm>
            <a:off x="304267" y="1251642"/>
            <a:ext cx="7452700" cy="347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0"/>
              <a:buChar char="§"/>
              <a:tabLst/>
              <a:defRPr sz="2400" baseline="0">
                <a:solidFill>
                  <a:srgbClr val="000000"/>
                </a:solidFill>
                <a:latin typeface="Dunant"/>
                <a:ea typeface="+mn-ea"/>
                <a:cs typeface="Dunant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Dunant"/>
                <a:ea typeface="+mn-ea"/>
                <a:cs typeface="Dunant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Dunant"/>
                <a:ea typeface="+mn-ea"/>
                <a:cs typeface="Dunant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Dunant"/>
                <a:ea typeface="+mn-ea"/>
                <a:cs typeface="Dunant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Dunant"/>
                <a:ea typeface="+mn-ea"/>
                <a:cs typeface="Dunan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kern="0" dirty="0"/>
              <a:t>Challenge : Wie hast du deine passende Jacke gefunden</a:t>
            </a:r>
          </a:p>
          <a:p>
            <a:r>
              <a:rPr lang="de-DE" kern="0" dirty="0"/>
              <a:t>Auswahl von 16 Stories durch </a:t>
            </a:r>
            <a:r>
              <a:rPr lang="de-DE" kern="0" dirty="0" err="1"/>
              <a:t>community</a:t>
            </a:r>
            <a:r>
              <a:rPr lang="de-DE" kern="0" dirty="0"/>
              <a:t> und Jury. </a:t>
            </a:r>
          </a:p>
          <a:p>
            <a:r>
              <a:rPr lang="de-DE" kern="0" dirty="0"/>
              <a:t>Werden im Mai im story.one Buch „Die passende Jacke“ veröffentlicht </a:t>
            </a:r>
          </a:p>
          <a:p>
            <a:r>
              <a:rPr lang="de-DE" dirty="0"/>
              <a:t>Content wird auch für </a:t>
            </a:r>
            <a:r>
              <a:rPr lang="de-DE" dirty="0" err="1"/>
              <a:t>Social</a:t>
            </a:r>
            <a:r>
              <a:rPr lang="de-DE" dirty="0"/>
              <a:t> Media verwendet</a:t>
            </a:r>
          </a:p>
          <a:p>
            <a:r>
              <a:rPr lang="de-DE" dirty="0"/>
              <a:t>In Planung ein „Feuer“ auf story.one, auf dem man weiterhin erzählen kann, wie man die eigene passende Jacke gefunden hat. </a:t>
            </a:r>
          </a:p>
          <a:p>
            <a:r>
              <a:rPr lang="de-AT" dirty="0"/>
              <a:t>Restmenge bei </a:t>
            </a:r>
            <a:r>
              <a:rPr lang="de-AT" dirty="0">
                <a:hlinkClick r:id="rId4"/>
              </a:rPr>
              <a:t>es@roteskreuz.at</a:t>
            </a:r>
            <a:r>
              <a:rPr lang="de-AT" dirty="0"/>
              <a:t> bestellbar. </a:t>
            </a:r>
            <a:endParaRPr lang="de-DE" kern="0" dirty="0"/>
          </a:p>
          <a:p>
            <a:endParaRPr lang="de-DE" dirty="0"/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8931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Regionalität besonders wichtig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Marketing-Abteilungen können „nur“ die Kommunikationsmaßnahmen setzen.</a:t>
            </a:r>
          </a:p>
          <a:p>
            <a:r>
              <a:rPr lang="de-DE" dirty="0"/>
              <a:t>Der Erfolg der Jackenkampagne entscheidet sich durch </a:t>
            </a:r>
            <a:r>
              <a:rPr lang="de-DE" dirty="0">
                <a:solidFill>
                  <a:srgbClr val="C00000"/>
                </a:solidFill>
              </a:rPr>
              <a:t>regionale Maßnahmen </a:t>
            </a:r>
            <a:r>
              <a:rPr lang="de-DE" dirty="0"/>
              <a:t>an der Dienststelle. (on- und offline, Events, Verteilung Karton-Jacken, Erstellen und Teilen von </a:t>
            </a:r>
            <a:r>
              <a:rPr lang="de-DE" dirty="0" err="1"/>
              <a:t>Social</a:t>
            </a:r>
            <a:r>
              <a:rPr lang="de-DE" dirty="0"/>
              <a:t> Media Beiträgen)</a:t>
            </a:r>
          </a:p>
          <a:p>
            <a:r>
              <a:rPr lang="de-DE" dirty="0"/>
              <a:t>Anfragen zeitnah abarbeiten!</a:t>
            </a:r>
          </a:p>
          <a:p>
            <a:r>
              <a:rPr lang="de-DE" dirty="0"/>
              <a:t>Ergebnisse dokumentieren (Gespräche, Ablehnungsgründe, gewonnene Freiwillige)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955CDBE-415A-4F63-93EE-D566D4714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78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C4BCB-AE8F-4E2A-9E12-43CB0DD2A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Empfehlungen: organische Inhalte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999E2F-5E5E-4460-AF28-C13E22D7A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Freiwillige als </a:t>
            </a:r>
            <a:r>
              <a:rPr lang="de-DE" dirty="0" err="1"/>
              <a:t>Botschafter_innen</a:t>
            </a:r>
            <a:endParaRPr lang="de-DE" dirty="0"/>
          </a:p>
          <a:p>
            <a:r>
              <a:rPr lang="de-DE" dirty="0"/>
              <a:t>Zeigen, wer schon dabei und Teil einer Gemeinschaft ist</a:t>
            </a:r>
          </a:p>
          <a:p>
            <a:r>
              <a:rPr lang="de-DE" dirty="0"/>
              <a:t>Authentische Inhalte, organische Inhalte auf FB</a:t>
            </a:r>
          </a:p>
          <a:p>
            <a:r>
              <a:rPr lang="de-DE" dirty="0"/>
              <a:t>Einsatzmöglichkeiten im RK und Infos bieten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9E3A8B-2E0B-402A-B400-C67FEF730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08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D5715-E44D-4FDD-BFB2-859F081B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dos für euch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A2EE27-9BCD-439F-98A2-42111DC8A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Ziele definieren (wer/was wird wo benötigt, was wollen wir erreichen) + Ziele teilen</a:t>
            </a:r>
          </a:p>
          <a:p>
            <a:r>
              <a:rPr lang="de-DE" dirty="0"/>
              <a:t>Mit eigenem Content ev. Events verstärken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Social</a:t>
            </a:r>
            <a:r>
              <a:rPr lang="de-DE" dirty="0"/>
              <a:t> Media, Print etc.) </a:t>
            </a:r>
          </a:p>
          <a:p>
            <a:r>
              <a:rPr lang="de-DE" dirty="0"/>
              <a:t>Abläufe (wer lädt CSV File runter/ leitet weiter/beantwortet /</a:t>
            </a:r>
            <a:r>
              <a:rPr lang="de-DE" dirty="0" err="1"/>
              <a:t>reporting</a:t>
            </a:r>
            <a:r>
              <a:rPr lang="de-DE" dirty="0"/>
              <a:t>)</a:t>
            </a:r>
          </a:p>
          <a:p>
            <a:r>
              <a:rPr lang="de-DE" dirty="0"/>
              <a:t>Zur Erfolgskontrolle bitte on- und offline-Reagierer erfassen!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440C75-5A0D-4157-A59D-55FBE9BC3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99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4956B-863C-47F7-A40B-863D0D3B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Kampagnenverantwortliche LV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88E911-AB16-41C6-AAF7-00163BBF1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613" indent="-332613" defTabSz="886968"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b="1" dirty="0">
                <a:latin typeface="Dunant" panose="020B0504040101020203" pitchFamily="34" charset="0"/>
              </a:rPr>
              <a:t>BGLD:  	</a:t>
            </a:r>
            <a:r>
              <a:rPr lang="de-DE" dirty="0">
                <a:latin typeface="Dunant" panose="020B0504040101020203" pitchFamily="34" charset="0"/>
                <a:sym typeface="Dunant"/>
              </a:rPr>
              <a:t>Manuel Komosny, Sandra Nestlinger</a:t>
            </a:r>
          </a:p>
          <a:p>
            <a:pPr marL="332613" indent="-332613" defTabSz="886968"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b="1" dirty="0">
                <a:latin typeface="Dunant" panose="020B0504040101020203" pitchFamily="34" charset="0"/>
              </a:rPr>
              <a:t>KTN:     	</a:t>
            </a:r>
            <a:r>
              <a:rPr lang="de-DE" dirty="0">
                <a:latin typeface="Dunant" panose="020B0504040101020203" pitchFamily="34" charset="0"/>
                <a:sym typeface="Dunant"/>
              </a:rPr>
              <a:t>Melanie Reiter</a:t>
            </a:r>
          </a:p>
          <a:p>
            <a:pPr marL="332613" indent="-332613" defTabSz="886968"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b="1" dirty="0">
                <a:latin typeface="Dunant" panose="020B0504040101020203" pitchFamily="34" charset="0"/>
              </a:rPr>
              <a:t>NÖ:      	</a:t>
            </a:r>
            <a:r>
              <a:rPr lang="de-DE" dirty="0">
                <a:latin typeface="Dunant" panose="020B0504040101020203" pitchFamily="34" charset="0"/>
                <a:sym typeface="Dunant"/>
              </a:rPr>
              <a:t>Medea Thiery</a:t>
            </a:r>
          </a:p>
          <a:p>
            <a:pPr marL="332613" indent="-332613" defTabSz="886968"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b="1" dirty="0">
                <a:latin typeface="Dunant" panose="020B0504040101020203" pitchFamily="34" charset="0"/>
              </a:rPr>
              <a:t>OÖ:      	</a:t>
            </a:r>
            <a:r>
              <a:rPr lang="de-DE" dirty="0">
                <a:latin typeface="Dunant" panose="020B0504040101020203" pitchFamily="34" charset="0"/>
                <a:sym typeface="Dunant"/>
              </a:rPr>
              <a:t>Miriam Wiedemeier</a:t>
            </a:r>
          </a:p>
          <a:p>
            <a:pPr marL="332613" indent="-332613" defTabSz="886968"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b="1" dirty="0">
                <a:latin typeface="Dunant" panose="020B0504040101020203" pitchFamily="34" charset="0"/>
              </a:rPr>
              <a:t>SALZBG: 	</a:t>
            </a:r>
            <a:r>
              <a:rPr lang="de-DE" dirty="0">
                <a:latin typeface="Dunant" panose="020B0504040101020203" pitchFamily="34" charset="0"/>
                <a:sym typeface="Dunant"/>
              </a:rPr>
              <a:t>Roberta Thanner</a:t>
            </a:r>
          </a:p>
          <a:p>
            <a:pPr marL="332613" indent="-332613" defTabSz="886968"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b="1" dirty="0">
                <a:latin typeface="Dunant" panose="020B0504040101020203" pitchFamily="34" charset="0"/>
              </a:rPr>
              <a:t>STMK: 	</a:t>
            </a:r>
            <a:r>
              <a:rPr lang="de-DE" dirty="0">
                <a:latin typeface="Dunant" panose="020B0504040101020203" pitchFamily="34" charset="0"/>
                <a:sym typeface="Dunant"/>
              </a:rPr>
              <a:t>Christoph Roppitsch, Dominik </a:t>
            </a:r>
            <a:r>
              <a:rPr lang="de-DE" dirty="0" err="1">
                <a:latin typeface="Dunant" panose="020B0504040101020203" pitchFamily="34" charset="0"/>
                <a:sym typeface="Dunant"/>
              </a:rPr>
              <a:t>Tieber</a:t>
            </a:r>
            <a:r>
              <a:rPr lang="de-DE" dirty="0">
                <a:latin typeface="Dunant" panose="020B0504040101020203" pitchFamily="34" charset="0"/>
                <a:sym typeface="Dunant"/>
              </a:rPr>
              <a:t> </a:t>
            </a:r>
          </a:p>
          <a:p>
            <a:pPr marL="332613" indent="-332613" defTabSz="886968"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b="1" dirty="0">
                <a:latin typeface="Dunant" panose="020B0504040101020203" pitchFamily="34" charset="0"/>
              </a:rPr>
              <a:t>TIROL: 	</a:t>
            </a:r>
            <a:r>
              <a:rPr lang="de-DE" dirty="0">
                <a:latin typeface="Dunant" panose="020B0504040101020203" pitchFamily="34" charset="0"/>
                <a:sym typeface="Dunant"/>
              </a:rPr>
              <a:t>Christine Widmann</a:t>
            </a:r>
          </a:p>
          <a:p>
            <a:pPr marL="332613" indent="-332613" defTabSz="886968"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b="1" dirty="0">
                <a:latin typeface="Dunant" panose="020B0504040101020203" pitchFamily="34" charset="0"/>
              </a:rPr>
              <a:t>VBG: 	</a:t>
            </a:r>
            <a:r>
              <a:rPr lang="de-DE" dirty="0">
                <a:latin typeface="Dunant" panose="020B0504040101020203" pitchFamily="34" charset="0"/>
                <a:sym typeface="Dunant"/>
              </a:rPr>
              <a:t>Uli Breuß</a:t>
            </a:r>
          </a:p>
          <a:p>
            <a:pPr marL="800100" lvl="2" indent="0" defTabSz="886968">
              <a:buNone/>
              <a:defRPr sz="2328">
                <a:latin typeface="Dunant Bold"/>
                <a:ea typeface="Dunant Bold"/>
                <a:cs typeface="Dunant Bold"/>
                <a:sym typeface="Dunant Bold"/>
              </a:defRPr>
            </a:pPr>
            <a:r>
              <a:rPr lang="de-DE" sz="2000" b="1" dirty="0">
                <a:latin typeface="Dunant" panose="020B0504040101020203" pitchFamily="34" charset="0"/>
              </a:rPr>
              <a:t>   Kontakt GS:</a:t>
            </a:r>
            <a:r>
              <a:rPr lang="de-DE" sz="2000" b="1" dirty="0">
                <a:latin typeface="Dunant" panose="020B0504040101020203" pitchFamily="34" charset="0"/>
                <a:sym typeface="Dunant"/>
              </a:rPr>
              <a:t> </a:t>
            </a:r>
            <a:r>
              <a:rPr lang="de-DE" sz="2000" dirty="0">
                <a:latin typeface="Dunant" panose="020B0504040101020203" pitchFamily="34" charset="0"/>
                <a:sym typeface="Dunant"/>
              </a:rPr>
              <a:t>Gerald Czech, Ursula Fraisl, Corinna Kridlo</a:t>
            </a:r>
            <a:br>
              <a:rPr lang="de-DE" sz="2000" dirty="0">
                <a:latin typeface="Dunant" panose="020B0504040101020203" pitchFamily="34" charset="0"/>
                <a:sym typeface="Dunant"/>
              </a:rPr>
            </a:br>
            <a:r>
              <a:rPr lang="de-DE" b="1" dirty="0">
                <a:latin typeface="Dunant" panose="020B0504040101020203" pitchFamily="34" charset="0"/>
                <a:sym typeface="Dunant"/>
              </a:rPr>
              <a:t>		</a:t>
            </a:r>
            <a:endParaRPr lang="de-DE" dirty="0">
              <a:latin typeface="Dunant" panose="020B0504040101020203" pitchFamily="34" charset="0"/>
              <a:sym typeface="Dunant"/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7B4C0F-D038-4753-8411-029C51233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/>
              <a:t>GENERALSEKRETARIAT  | MARKETING UND KOMMUNIKATION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0919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Kontakt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600" dirty="0">
                <a:latin typeface="Dunant" panose="020B0504040101020203" pitchFamily="34" charset="0"/>
                <a:ea typeface="MS PGothic" panose="020B0600070205080204" pitchFamily="34" charset="-128"/>
                <a:cs typeface="Dunant" panose="020B0504040101020203" pitchFamily="34" charset="0"/>
              </a:rPr>
              <a:t>Gerald Czech, Ursula Fraisl oder Corinna Kridlo</a:t>
            </a:r>
            <a:endParaRPr lang="de-A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600" dirty="0">
                <a:latin typeface="Dunant" panose="020B0504040101020203" pitchFamily="34" charset="0"/>
                <a:ea typeface="MS PGothic" panose="020B0600070205080204" pitchFamily="34" charset="-128"/>
                <a:cs typeface="Dunant" panose="020B0504040101020203" pitchFamily="34" charset="0"/>
              </a:rPr>
              <a:t>Österreichisches Rotes Kreuz, Generalsekretariat  </a:t>
            </a:r>
            <a:endParaRPr lang="de-A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600" dirty="0">
                <a:latin typeface="Dunant" panose="020B0504040101020203" pitchFamily="34" charset="0"/>
                <a:ea typeface="MS PGothic" panose="020B0600070205080204" pitchFamily="34" charset="-128"/>
                <a:cs typeface="Dunant" panose="020B0504040101020203" pitchFamily="34" charset="0"/>
              </a:rPr>
              <a:t>Marketing und Kommunikation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600" dirty="0">
                <a:latin typeface="Dunant" panose="020B0504040101020203" pitchFamily="34" charset="0"/>
                <a:ea typeface="MS PGothic" panose="020B0600070205080204" pitchFamily="34" charset="-128"/>
                <a:cs typeface="Dunant" panose="020B0504040101020203" pitchFamily="34" charset="0"/>
              </a:rPr>
              <a:t>@ </a:t>
            </a:r>
            <a:r>
              <a:rPr lang="de-DE" sz="1600" dirty="0">
                <a:latin typeface="Dunant" panose="020B0504040101020203" pitchFamily="34" charset="0"/>
                <a:ea typeface="MS PGothic" panose="020B0600070205080204" pitchFamily="34" charset="-128"/>
                <a:cs typeface="Dunant" panose="020B0504040101020203" pitchFamily="34" charset="0"/>
                <a:hlinkClick r:id="rId3"/>
              </a:rPr>
              <a:t>kampagne@roteskreuz.at</a:t>
            </a:r>
            <a:endParaRPr lang="de-DE" sz="1600" dirty="0">
              <a:latin typeface="Dunant" panose="020B0504040101020203" pitchFamily="34" charset="0"/>
              <a:ea typeface="MS PGothic" panose="020B0600070205080204" pitchFamily="34" charset="-128"/>
              <a:cs typeface="Dunant" panose="020B0504040101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600" dirty="0">
                <a:latin typeface="Dunant" panose="020B0504040101020203" pitchFamily="34" charset="0"/>
                <a:ea typeface="MS PGothic" panose="020B0600070205080204" pitchFamily="34" charset="-128"/>
                <a:cs typeface="Times New Roman" panose="02020603050405020304" pitchFamily="18" charset="0"/>
                <a:hlinkClick r:id="rId4"/>
              </a:rPr>
              <a:t>www.passende-jacke.at</a:t>
            </a:r>
            <a:endParaRPr lang="de-DE" sz="1600" dirty="0">
              <a:latin typeface="Dunant" panose="020B0504040101020203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600" dirty="0">
                <a:latin typeface="Dunant" panose="020B0504040101020203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Inhalte der internen Seite </a:t>
            </a:r>
            <a:r>
              <a:rPr lang="de-DE" sz="1600">
                <a:latin typeface="Dunant" panose="020B0504040101020203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werden laufend aktualisiert</a:t>
            </a:r>
            <a:endParaRPr lang="de-DE" sz="1600" dirty="0">
              <a:latin typeface="Dunant" panose="020B0504040101020203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600" dirty="0">
                <a:hlinkClick r:id="rId5"/>
              </a:rPr>
              <a:t>www.roteskreuz.at/jackenkampagne</a:t>
            </a:r>
            <a:endParaRPr lang="de-DE" sz="1600" dirty="0"/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de-DE" sz="1600" dirty="0">
              <a:latin typeface="Dunant" panose="020B0504040101020203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de-A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6848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0270C-29B0-460C-BAE2-A1F4649A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Mai 2021 - Die passende Jacke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B243FA-CCE5-4BB7-800C-8B7976790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DCAF32-0D74-44D8-826C-FA7AF2BA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81" y="1131590"/>
            <a:ext cx="7007969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13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0270C-29B0-460C-BAE2-A1F4649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342"/>
            <a:ext cx="7355160" cy="857250"/>
          </a:xfrm>
        </p:spPr>
        <p:txBody>
          <a:bodyPr/>
          <a:lstStyle/>
          <a:p>
            <a:r>
              <a:rPr lang="de-DE"/>
              <a:t>Passende Jacke | Ziele &amp; Zielgruppen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6FC5AB-9C7A-4CE1-AFFB-11E786599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0150"/>
            <a:ext cx="7578621" cy="347783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 Verschobene </a:t>
            </a:r>
            <a:r>
              <a:rPr lang="de-DE" dirty="0" err="1"/>
              <a:t>Reminderkampagne</a:t>
            </a:r>
            <a:r>
              <a:rPr lang="de-DE" dirty="0"/>
              <a:t> (2019 und geplant 2020)</a:t>
            </a:r>
          </a:p>
          <a:p>
            <a:r>
              <a:rPr lang="de-DE" dirty="0"/>
              <a:t>Ziel: Freiwilligenansprache</a:t>
            </a:r>
          </a:p>
          <a:p>
            <a:r>
              <a:rPr lang="de-DE" dirty="0"/>
              <a:t>Primäre Zielgruppe 17-25 Jährige</a:t>
            </a:r>
            <a:br>
              <a:rPr lang="de-DE" dirty="0"/>
            </a:br>
            <a:r>
              <a:rPr lang="de-DE" dirty="0"/>
              <a:t>für den Rettungsdienst gewinnen. </a:t>
            </a:r>
          </a:p>
          <a:p>
            <a:r>
              <a:rPr lang="de-DE" dirty="0"/>
              <a:t>Anzahl lt. Statistik Austria 2019</a:t>
            </a:r>
          </a:p>
          <a:p>
            <a:r>
              <a:rPr lang="de-DE" dirty="0"/>
              <a:t>Sekundäre Zielgruppe 40-50 J  für </a:t>
            </a:r>
            <a:br>
              <a:rPr lang="de-DE" dirty="0"/>
            </a:br>
            <a:r>
              <a:rPr lang="de-DE" dirty="0"/>
              <a:t>andere Leistungsbereichen</a:t>
            </a:r>
          </a:p>
          <a:p>
            <a:r>
              <a:rPr lang="de-DE" dirty="0"/>
              <a:t>Freiwilligkeit als Markenwert stärken.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B243FA-CCE5-4BB7-800C-8B7976790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ED46BC4D-D6DC-4BBF-97A2-A5D170268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20072" y="1675914"/>
          <a:ext cx="2151537" cy="226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4" imgW="2733499" imgH="2876403" progId="Excel.Sheet.12">
                  <p:embed/>
                </p:oleObj>
              </mc:Choice>
              <mc:Fallback>
                <p:oleObj name="Worksheet" r:id="rId4" imgW="2733499" imgH="2876403" progId="Excel.Shee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ED46BC4D-D6DC-4BBF-97A2-A5D170268C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20072" y="1675914"/>
                        <a:ext cx="2151537" cy="226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0A253E2D-964D-4E21-BB92-2E3DB56C6A4A}"/>
              </a:ext>
            </a:extLst>
          </p:cNvPr>
          <p:cNvSpPr/>
          <p:nvPr/>
        </p:nvSpPr>
        <p:spPr bwMode="auto">
          <a:xfrm>
            <a:off x="4841865" y="3019867"/>
            <a:ext cx="288032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RKRegular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9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408712" cy="5291472"/>
          </a:xfrm>
          <a:prstGeom prst="rect">
            <a:avLst/>
          </a:prstGeom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FA4965EC-9176-4703-83AF-595500411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1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23478"/>
            <a:ext cx="1296144" cy="27368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Kreativansatz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Wir haben die passende Jacke für Dich!</a:t>
            </a:r>
          </a:p>
          <a:p>
            <a:r>
              <a:rPr lang="de-DE" dirty="0"/>
              <a:t>der Reizüberflutung Klarheit entgegensetzen</a:t>
            </a:r>
          </a:p>
          <a:p>
            <a:r>
              <a:rPr lang="de-DE" dirty="0"/>
              <a:t>Starke Bildsprache statt viel Text</a:t>
            </a:r>
          </a:p>
          <a:p>
            <a:pPr marL="1200150" lvl="2" indent="-285750">
              <a:lnSpc>
                <a:spcPct val="90000"/>
              </a:lnSpc>
              <a:spcAft>
                <a:spcPct val="10000"/>
              </a:spcAft>
              <a:buFont typeface="Symbol" panose="05050102010706020507" pitchFamily="18" charset="2"/>
              <a:buChar char="-"/>
            </a:pPr>
            <a:r>
              <a:rPr lang="de-DE" altLang="de-DE" sz="1600" dirty="0"/>
              <a:t>Starkes Symbol</a:t>
            </a:r>
          </a:p>
          <a:p>
            <a:pPr marL="1200150" lvl="2" indent="-285750">
              <a:lnSpc>
                <a:spcPct val="90000"/>
              </a:lnSpc>
              <a:spcAft>
                <a:spcPct val="10000"/>
              </a:spcAft>
              <a:buFont typeface="Symbol" panose="05050102010706020507" pitchFamily="18" charset="2"/>
              <a:buChar char="-"/>
            </a:pPr>
            <a:r>
              <a:rPr lang="de-DE" altLang="de-DE" sz="1600" dirty="0"/>
              <a:t>Uniform steht stellvertretend für das Rote Kreuz</a:t>
            </a:r>
          </a:p>
          <a:p>
            <a:pPr marL="1200150" lvl="2" indent="-285750">
              <a:lnSpc>
                <a:spcPct val="90000"/>
              </a:lnSpc>
              <a:spcAft>
                <a:spcPct val="10000"/>
              </a:spcAft>
              <a:buFont typeface="Symbol" panose="05050102010706020507" pitchFamily="18" charset="2"/>
              <a:buChar char="-"/>
            </a:pPr>
            <a:r>
              <a:rPr lang="de-DE" altLang="de-DE" sz="1600" dirty="0"/>
              <a:t>Hoher Wiedererkennungswert</a:t>
            </a:r>
          </a:p>
          <a:p>
            <a:pPr marL="1200150" lvl="2" indent="-285750">
              <a:lnSpc>
                <a:spcPct val="90000"/>
              </a:lnSpc>
              <a:spcAft>
                <a:spcPct val="10000"/>
              </a:spcAft>
              <a:buFont typeface="Symbol" panose="05050102010706020507" pitchFamily="18" charset="2"/>
              <a:buChar char="-"/>
            </a:pPr>
            <a:r>
              <a:rPr lang="de-DE" altLang="de-DE" sz="1600" dirty="0"/>
              <a:t>Positive Assoziation</a:t>
            </a:r>
          </a:p>
          <a:p>
            <a:pPr marL="1200150" lvl="2" indent="-285750">
              <a:lnSpc>
                <a:spcPct val="90000"/>
              </a:lnSpc>
              <a:spcAft>
                <a:spcPct val="10000"/>
              </a:spcAft>
              <a:buFont typeface="Symbol" panose="05050102010706020507" pitchFamily="18" charset="2"/>
              <a:buChar char="-"/>
            </a:pPr>
            <a:r>
              <a:rPr lang="de-DE" altLang="de-DE" sz="1600" dirty="0"/>
              <a:t>Klarer Call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action</a:t>
            </a:r>
            <a:endParaRPr lang="de-DE" altLang="de-DE" sz="1600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D6F082C-36A4-4BE6-B9C6-4F3D1E9E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2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29D605D-55A7-475C-839E-204D5DF40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651967"/>
            <a:ext cx="7550714" cy="4220617"/>
          </a:xfrm>
          <a:prstGeom prst="rect">
            <a:avLst/>
          </a:prstGeom>
          <a:solidFill>
            <a:srgbClr val="4472C4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online-Ansatz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2D5CDF-B472-4B13-B87A-787011674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7082100" y="1861288"/>
            <a:ext cx="3852428" cy="30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800" dirty="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DBCA25C-A5F3-4C65-8EE6-F75B05089EA9}"/>
              </a:ext>
            </a:extLst>
          </p:cNvPr>
          <p:cNvSpPr/>
          <p:nvPr/>
        </p:nvSpPr>
        <p:spPr bwMode="auto">
          <a:xfrm>
            <a:off x="3759200" y="4083050"/>
            <a:ext cx="768349" cy="594933"/>
          </a:xfrm>
          <a:prstGeom prst="rect">
            <a:avLst/>
          </a:prstGeom>
          <a:solidFill>
            <a:srgbClr val="4472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RKRegular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0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0270C-29B0-460C-BAE2-A1F4649A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Passende Jacke | Eckdaten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6FC5AB-9C7A-4CE1-AFFB-11E786599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47248" cy="3477834"/>
          </a:xfrm>
        </p:spPr>
        <p:txBody>
          <a:bodyPr/>
          <a:lstStyle/>
          <a:p>
            <a:r>
              <a:rPr lang="de-DE" sz="2200" dirty="0"/>
              <a:t>Starttermin für externe Schaltungen und Events:</a:t>
            </a:r>
            <a:br>
              <a:rPr lang="de-DE" sz="2200" dirty="0"/>
            </a:br>
            <a:r>
              <a:rPr lang="de-DE" sz="2200" dirty="0"/>
              <a:t>(Ausnahme Großflächenplakate) </a:t>
            </a:r>
            <a:r>
              <a:rPr lang="de-DE" sz="2200" dirty="0">
                <a:solidFill>
                  <a:srgbClr val="B70E0C"/>
                </a:solidFill>
              </a:rPr>
              <a:t>ab Montag, 3. Mai 2021</a:t>
            </a:r>
          </a:p>
          <a:p>
            <a:r>
              <a:rPr lang="de-DE" sz="2200" dirty="0">
                <a:solidFill>
                  <a:schemeClr val="tx1"/>
                </a:solidFill>
              </a:rPr>
              <a:t>Ohne Wien (gesamt) und Graz Stadt (bei gezielten Schaltungen)</a:t>
            </a:r>
          </a:p>
          <a:p>
            <a:r>
              <a:rPr lang="de-DE" sz="2200" dirty="0">
                <a:solidFill>
                  <a:schemeClr val="tx1"/>
                </a:solidFill>
              </a:rPr>
              <a:t>Es werden keine neuen Kreativprodukte entwickelt</a:t>
            </a:r>
          </a:p>
          <a:p>
            <a:r>
              <a:rPr lang="de-DE" sz="2200" dirty="0"/>
              <a:t>Kampagne wird von LVs und GS finanziert und das Budget hauptsächlich in Medialeistung investiert </a:t>
            </a:r>
          </a:p>
          <a:p>
            <a:r>
              <a:rPr lang="de-DE" sz="2200" dirty="0"/>
              <a:t>Raiffeisen und Hansaplast als Sponsoren an Bord</a:t>
            </a:r>
          </a:p>
          <a:p>
            <a:r>
              <a:rPr lang="de-DE" sz="2200" dirty="0">
                <a:solidFill>
                  <a:schemeClr val="tx1"/>
                </a:solidFill>
              </a:rPr>
              <a:t>Uniqa-Tower trägt zu Ehren Dunants das Rotkreuz-Logo voraussichtlich von 5.-7. Mai 2021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B243FA-CCE5-4BB7-800C-8B7976790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62851-B1A1-4C6C-9017-52436D29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263" y="0"/>
            <a:ext cx="950587" cy="15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35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1047027-9116-4C9E-86A8-F839FFA0F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587">
            <a:off x="4554699" y="1460041"/>
            <a:ext cx="1804789" cy="15144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683202-0965-4E97-A106-240B761F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342"/>
            <a:ext cx="6995120" cy="857250"/>
          </a:xfrm>
        </p:spPr>
        <p:txBody>
          <a:bodyPr/>
          <a:lstStyle/>
          <a:p>
            <a:r>
              <a:rPr lang="de-DE" dirty="0"/>
              <a:t>Themenschwerpunkte Mai 2021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29E7D1-41EA-4A29-9EBF-B8BAF3328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Mo, 3. Mai: Kampagnenstart</a:t>
            </a:r>
          </a:p>
          <a:p>
            <a:r>
              <a:rPr lang="de-DE" dirty="0"/>
              <a:t>Sa, 8. Mai: Weltrotkreuztag</a:t>
            </a:r>
          </a:p>
          <a:p>
            <a:r>
              <a:rPr lang="de-DE" dirty="0"/>
              <a:t>So, 9. Mai: Muttertag</a:t>
            </a:r>
            <a:br>
              <a:rPr lang="de-DE" dirty="0"/>
            </a:br>
            <a:r>
              <a:rPr lang="de-DE" dirty="0"/>
              <a:t>im Einsatz mit Mama</a:t>
            </a:r>
          </a:p>
          <a:p>
            <a:r>
              <a:rPr lang="de-DE" dirty="0"/>
              <a:t>Sa, 15. Mai: Tag der Familie</a:t>
            </a:r>
            <a:br>
              <a:rPr lang="de-DE" dirty="0"/>
            </a:br>
            <a:r>
              <a:rPr lang="de-DE" dirty="0"/>
              <a:t>Rotkreuz-Familie lokal und international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17A00-2B5E-424F-A4DB-0755E410A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800">
                <a:effectLst/>
                <a:latin typeface="Dunant" panose="020B0504040101020203" pitchFamily="34" charset="0"/>
                <a:ea typeface="Calibri" panose="020F0502020204030204" pitchFamily="34" charset="0"/>
              </a:rPr>
              <a:t>GENERALSEKRETARIAT | MARKETING UND KOMMUNIKATION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60660"/>
      </p:ext>
    </p:extLst>
  </p:cSld>
  <p:clrMapOvr>
    <a:masterClrMapping/>
  </p:clrMapOvr>
</p:sld>
</file>

<file path=ppt/theme/theme1.xml><?xml version="1.0" encoding="utf-8"?>
<a:theme xmlns:a="http://schemas.openxmlformats.org/drawingml/2006/main" name="PRAES_KBZ_PP_2018_16-9">
  <a:themeElements>
    <a:clrScheme name="">
      <a:dk1>
        <a:srgbClr val="000000"/>
      </a:dk1>
      <a:lt1>
        <a:srgbClr val="FFFFFF"/>
      </a:lt1>
      <a:dk2>
        <a:srgbClr val="FF0000"/>
      </a:dk2>
      <a:lt2>
        <a:srgbClr val="808080"/>
      </a:lt2>
      <a:accent1>
        <a:srgbClr val="777777"/>
      </a:accent1>
      <a:accent2>
        <a:srgbClr val="FF3300"/>
      </a:accent2>
      <a:accent3>
        <a:srgbClr val="FFFFFF"/>
      </a:accent3>
      <a:accent4>
        <a:srgbClr val="000000"/>
      </a:accent4>
      <a:accent5>
        <a:srgbClr val="BDBDBD"/>
      </a:accent5>
      <a:accent6>
        <a:srgbClr val="E72D00"/>
      </a:accent6>
      <a:hlink>
        <a:srgbClr val="0000CC"/>
      </a:hlink>
      <a:folHlink>
        <a:srgbClr val="B2B2B2"/>
      </a:folHlink>
    </a:clrScheme>
    <a:fontScheme name="Benutzerdefiniert 6">
      <a:majorFont>
        <a:latin typeface="Dunant Medium"/>
        <a:ea typeface="ＭＳ Ｐゴシック"/>
        <a:cs typeface=""/>
      </a:majorFont>
      <a:minorFont>
        <a:latin typeface="Dunan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ORKRegular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ORKRegular" charset="0"/>
            <a:ea typeface="ＭＳ Ｐゴシック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Dunant" panose="020B0504040101020203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4" id="{6515CAAD-306C-4154-887B-E1BF0D1CBCB7}" vid="{9E52406F-9B86-4E38-AF77-4C35080491BD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80a6772-89c8-407a-964b-ea4800eb00e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CDDE3450EF4D49A62AD6EA0E3E5F15" ma:contentTypeVersion="13" ma:contentTypeDescription="Ein neues Dokument erstellen." ma:contentTypeScope="" ma:versionID="49bf41faab794292e4eb30840a2e8936">
  <xsd:schema xmlns:xsd="http://www.w3.org/2001/XMLSchema" xmlns:xs="http://www.w3.org/2001/XMLSchema" xmlns:p="http://schemas.microsoft.com/office/2006/metadata/properties" xmlns:ns2="f80a6772-89c8-407a-964b-ea4800eb00e7" xmlns:ns3="d34084a4-c55b-4fe8-a249-2e8c56212721" targetNamespace="http://schemas.microsoft.com/office/2006/metadata/properties" ma:root="true" ma:fieldsID="314bbf4aa181ffd0a09a4439d0ee736d" ns2:_="" ns3:_="">
    <xsd:import namespace="f80a6772-89c8-407a-964b-ea4800eb00e7"/>
    <xsd:import namespace="d34084a4-c55b-4fe8-a249-2e8c562127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a6772-89c8-407a-964b-ea4800eb00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6" nillable="true" ma:displayName="Status Unterschrift" ma:internalName="Status_x0020_Unterschrift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084a4-c55b-4fe8-a249-2e8c5621272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FBF387-9026-436E-A57C-30744194129E}">
  <ds:schemaRefs>
    <ds:schemaRef ds:uri="http://schemas.microsoft.com/office/2006/metadata/properties"/>
    <ds:schemaRef ds:uri="http://schemas.microsoft.com/office/infopath/2007/PartnerControls"/>
    <ds:schemaRef ds:uri="f80a6772-89c8-407a-964b-ea4800eb00e7"/>
  </ds:schemaRefs>
</ds:datastoreItem>
</file>

<file path=customXml/itemProps2.xml><?xml version="1.0" encoding="utf-8"?>
<ds:datastoreItem xmlns:ds="http://schemas.openxmlformats.org/officeDocument/2006/customXml" ds:itemID="{5A9DBFF0-D889-485B-AEDF-92ED62BAC6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0a6772-89c8-407a-964b-ea4800eb00e7"/>
    <ds:schemaRef ds:uri="d34084a4-c55b-4fe8-a249-2e8c562127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2AD487-7D21-4DC6-8988-FBF3823A42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PRAES_KBZ_PP_2018_16-9</Template>
  <TotalTime>0</TotalTime>
  <Words>1259</Words>
  <Application>Microsoft Office PowerPoint</Application>
  <PresentationFormat>Bildschirmpräsentation (16:9)</PresentationFormat>
  <Paragraphs>244</Paragraphs>
  <Slides>28</Slides>
  <Notes>28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8" baseType="lpstr">
      <vt:lpstr>Symbol</vt:lpstr>
      <vt:lpstr>Times New Roman</vt:lpstr>
      <vt:lpstr>Dunant Medium</vt:lpstr>
      <vt:lpstr>ORKRegular</vt:lpstr>
      <vt:lpstr>Dunant</vt:lpstr>
      <vt:lpstr>Calibri</vt:lpstr>
      <vt:lpstr>Wingdings</vt:lpstr>
      <vt:lpstr>ORKMedium</vt:lpstr>
      <vt:lpstr>PRAES_KBZ_PP_2018_16-9</vt:lpstr>
      <vt:lpstr>Worksheet</vt:lpstr>
      <vt:lpstr>Kampagne Passende Jacke</vt:lpstr>
      <vt:lpstr>Ausgangslage</vt:lpstr>
      <vt:lpstr>Mai 2021 - Die passende Jacke</vt:lpstr>
      <vt:lpstr>Passende Jacke | Ziele &amp; Zielgruppen</vt:lpstr>
      <vt:lpstr>PowerPoint-Präsentation</vt:lpstr>
      <vt:lpstr>Der Kreativansatz</vt:lpstr>
      <vt:lpstr>Der online-Ansatz</vt:lpstr>
      <vt:lpstr>Passende Jacke | Eckdaten</vt:lpstr>
      <vt:lpstr>Themenschwerpunkte Mai 2021</vt:lpstr>
      <vt:lpstr>Passende Jacke | Produkte</vt:lpstr>
      <vt:lpstr>Bewegtbild</vt:lpstr>
      <vt:lpstr>Aufteilung Mediawert dzt. verplant</vt:lpstr>
      <vt:lpstr>Online-Mediaplanung </vt:lpstr>
      <vt:lpstr>Social Media Aktionen</vt:lpstr>
      <vt:lpstr>Hörfunk von 3.5. – 16.5.</vt:lpstr>
      <vt:lpstr>Cinecom Kinoschaltungen  – falls Kinos geöffnet</vt:lpstr>
      <vt:lpstr> Plakate und DOOH</vt:lpstr>
      <vt:lpstr>give-aways</vt:lpstr>
      <vt:lpstr>give-aways - II</vt:lpstr>
      <vt:lpstr> Poster </vt:lpstr>
      <vt:lpstr>Infoblatt</vt:lpstr>
      <vt:lpstr>Heckbeklebung RK-Fahrzeuge</vt:lpstr>
      <vt:lpstr>Story.one Challenge</vt:lpstr>
      <vt:lpstr>Regionalität besonders wichtig</vt:lpstr>
      <vt:lpstr>Empfehlungen: organische Inhalte</vt:lpstr>
      <vt:lpstr>To dos für euch</vt:lpstr>
      <vt:lpstr>Kampagnenverantwortliche LV 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Fraisl Ursula (OeRK)</dc:creator>
  <cp:lastModifiedBy>Fraisl Ursula (OeRK)</cp:lastModifiedBy>
  <cp:revision>2</cp:revision>
  <dcterms:created xsi:type="dcterms:W3CDTF">2021-02-22T13:52:17Z</dcterms:created>
  <dcterms:modified xsi:type="dcterms:W3CDTF">2021-03-05T08:12:38Z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0x010100BFCDDE3450EF4D49A62AD6EA0E3E5F15</vt:lpwstr>
  </property>
</Properties>
</file>